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9"/>
  </p:notesMasterIdLst>
  <p:sldIdLst>
    <p:sldId id="694" r:id="rId2"/>
    <p:sldId id="286" r:id="rId3"/>
    <p:sldId id="288" r:id="rId4"/>
    <p:sldId id="285" r:id="rId5"/>
    <p:sldId id="287" r:id="rId6"/>
    <p:sldId id="283" r:id="rId7"/>
    <p:sldId id="271" r:id="rId8"/>
    <p:sldId id="259" r:id="rId9"/>
    <p:sldId id="260" r:id="rId10"/>
    <p:sldId id="262" r:id="rId11"/>
    <p:sldId id="695" r:id="rId12"/>
    <p:sldId id="263" r:id="rId13"/>
    <p:sldId id="264" r:id="rId14"/>
    <p:sldId id="267" r:id="rId15"/>
    <p:sldId id="268" r:id="rId16"/>
    <p:sldId id="28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76479" autoAdjust="0"/>
  </p:normalViewPr>
  <p:slideViewPr>
    <p:cSldViewPr snapToGrid="0" snapToObjects="1">
      <p:cViewPr varScale="1">
        <p:scale>
          <a:sx n="93" d="100"/>
          <a:sy n="93" d="100"/>
        </p:scale>
        <p:origin x="1648" y="192"/>
      </p:cViewPr>
      <p:guideLst>
        <p:guide orient="horz" pos="6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9AF5A-3FE1-415D-AD0B-2F3D83494A1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F1125F-A481-462E-A85C-5EC824CB8C98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Foreword</a:t>
          </a:r>
        </a:p>
      </dgm:t>
    </dgm:pt>
    <dgm:pt modelId="{98C66B45-3976-416B-A853-04ABF93F6688}" type="parTrans" cxnId="{8136A1F7-4819-4A2C-9299-9003A3DC3F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641E8E52-DF8B-4061-9F8E-B9E6856CA3D0}" type="sibTrans" cxnId="{8136A1F7-4819-4A2C-9299-9003A3DC3F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4DF1C235-9D84-4F7E-9AB1-5A09C2587568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Introduction</a:t>
          </a:r>
        </a:p>
      </dgm:t>
    </dgm:pt>
    <dgm:pt modelId="{303BA1C8-C85A-4904-AF21-A5BC7E744ED9}" type="parTrans" cxnId="{DC64660C-828C-4EEF-A117-BD16B6275C28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ECFFEA67-0B86-4B1E-B1EC-1081D9EAA025}" type="sibTrans" cxnId="{DC64660C-828C-4EEF-A117-BD16B6275C28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AB90FC6B-A7C6-4D49-B69B-459A41F63F19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Implicit Bias</a:t>
          </a:r>
        </a:p>
      </dgm:t>
    </dgm:pt>
    <dgm:pt modelId="{11FBD71F-C42A-43DA-A4B6-D0BFD405A6FC}" type="parTrans" cxnId="{E2B229AF-58AA-4953-BABF-5006F5215A95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4BF63AD8-F46C-4C64-9574-BF8E5EB16492}" type="sibTrans" cxnId="{E2B229AF-58AA-4953-BABF-5006F5215A95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C6CAEBFC-5C29-4F1D-B0F3-7ADDCA44DAB6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How to Be An Ally</a:t>
          </a:r>
        </a:p>
      </dgm:t>
    </dgm:pt>
    <dgm:pt modelId="{4DC4E0D0-07C8-44EE-A7B2-65F9E620EDFA}" type="parTrans" cxnId="{3290544C-CE85-4A25-AB4C-D6A8BA3C5B5C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8F3312E2-E16F-4956-A7F6-37A8C9DF75DB}" type="sibTrans" cxnId="{3290544C-CE85-4A25-AB4C-D6A8BA3C5B5C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A031A259-B5A1-4456-A934-79124E235064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Social Determinants of Health</a:t>
          </a:r>
        </a:p>
      </dgm:t>
    </dgm:pt>
    <dgm:pt modelId="{ACD5C760-1C12-49EB-90FB-C3327C303DF2}" type="parTrans" cxnId="{3D4E4524-8A43-41AF-B5B1-BC85D57831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91A9285B-30A6-447F-AEA1-67E58B9789B8}" type="sibTrans" cxnId="{3D4E4524-8A43-41AF-B5B1-BC85D57831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79C26B0F-8B9A-491F-A0AC-CCFDD35BC973}">
      <dgm:prSet custT="1"/>
      <dgm:spPr/>
      <dgm:t>
        <a:bodyPr/>
        <a:lstStyle/>
        <a:p>
          <a:r>
            <a:rPr lang="en-US" sz="1600" b="0" dirty="0">
              <a:latin typeface="Avenir Next LT Pro" panose="020B0504020202020204" pitchFamily="34" charset="77"/>
            </a:rPr>
            <a:t>Disparities in Mental Health Care</a:t>
          </a:r>
        </a:p>
      </dgm:t>
    </dgm:pt>
    <dgm:pt modelId="{4D64A0E6-8823-4BCF-8375-560B53BE9A38}" type="parTrans" cxnId="{EADCBB03-2667-411D-9354-C2594FF02F1D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A8C0DA31-D1A8-4231-A56F-3424A090FE94}" type="sibTrans" cxnId="{EADCBB03-2667-411D-9354-C2594FF02F1D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5C568241-09D0-4ED9-AC81-F92365ADBBF0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Race and Surgical Outcomes</a:t>
          </a:r>
        </a:p>
      </dgm:t>
    </dgm:pt>
    <dgm:pt modelId="{9FAC4F68-9D70-4BEE-A8FF-FF5892B484B6}" type="parTrans" cxnId="{ED4056BE-C7FB-4E5D-B600-45EF099D18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9DA48F79-D1F8-4947-BEAA-FDD69FC9FB05}" type="sibTrans" cxnId="{ED4056BE-C7FB-4E5D-B600-45EF099D18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21105448-C9D3-4A51-A14B-69CADE2F717B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Racial Disparities in Emergency Medicine</a:t>
          </a:r>
          <a:endParaRPr lang="en-US" sz="1600" dirty="0"/>
        </a:p>
      </dgm:t>
    </dgm:pt>
    <dgm:pt modelId="{6BF3E3BE-7F72-4F49-9A20-D2C71C5674F4}" type="parTrans" cxnId="{4B3528F1-27EC-4596-ABDE-A03ADF5AEAD4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FE7B938F-553B-47B5-8044-958ADB4E40F2}" type="sibTrans" cxnId="{4B3528F1-27EC-4596-ABDE-A03ADF5AEAD4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26DA1776-F686-49DD-9016-00234A5C72F6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Equitable Health Benefit Design</a:t>
          </a:r>
        </a:p>
      </dgm:t>
    </dgm:pt>
    <dgm:pt modelId="{60C6B49B-3D1D-43D5-8295-5168F809C9B1}" type="parTrans" cxnId="{25520896-0649-4C9B-9724-19DB8BFE83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D3886B3F-0C9B-43AE-9CEA-F33C037D63C0}" type="sibTrans" cxnId="{25520896-0649-4C9B-9724-19DB8BFE838A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D23EFCB2-8E78-4225-802C-417BBF1DD7D8}">
      <dgm:prSet custT="1"/>
      <dgm:spPr/>
      <dgm:t>
        <a:bodyPr/>
        <a:lstStyle/>
        <a:p>
          <a:r>
            <a:rPr lang="en-US" sz="1600" b="0" dirty="0">
              <a:latin typeface="Avenir Next LT Pro" panose="020B0504020202020204" pitchFamily="34" charset="77"/>
            </a:rPr>
            <a:t>Using DEI Measures to Track Impact</a:t>
          </a:r>
        </a:p>
      </dgm:t>
    </dgm:pt>
    <dgm:pt modelId="{B2262E97-5DF6-4D66-84BD-11181E708E20}" type="parTrans" cxnId="{EEC60468-750A-4C53-AB90-8D97562B8ED3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C53322E6-EAEA-4B03-81E7-02CCDAB81701}" type="sibTrans" cxnId="{EEC60468-750A-4C53-AB90-8D97562B8ED3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84DB36C4-E9F4-426D-91FD-9F0A59EF2092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Conclusions</a:t>
          </a:r>
        </a:p>
      </dgm:t>
    </dgm:pt>
    <dgm:pt modelId="{E3F72AA6-0E06-4BEF-98E4-846D5865C2C2}" type="parTrans" cxnId="{B37677F5-8F96-4C7A-BAD4-A9970B9BEF53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3A99714A-35B2-493A-9344-6B540E1162D3}" type="sibTrans" cxnId="{B37677F5-8F96-4C7A-BAD4-A9970B9BEF53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CB5D1042-6458-1D42-A232-2BBFDCFB0037}">
      <dgm:prSet custT="1"/>
      <dgm:spPr/>
      <dgm:t>
        <a:bodyPr/>
        <a:lstStyle/>
        <a:p>
          <a:r>
            <a:rPr lang="en-US" sz="1600" b="0" dirty="0">
              <a:latin typeface="Avenir Next LT Pro" panose="020B0504020202020204" pitchFamily="34" charset="77"/>
            </a:rPr>
            <a:t>Employers’ Role in Advancing Racial Health Equity</a:t>
          </a:r>
        </a:p>
      </dgm:t>
    </dgm:pt>
    <dgm:pt modelId="{10858D6D-B354-D148-B142-FC973812E948}" type="parTrans" cxnId="{8111758C-D6BF-E44E-817F-826BF6941A34}">
      <dgm:prSet/>
      <dgm:spPr/>
      <dgm:t>
        <a:bodyPr/>
        <a:lstStyle/>
        <a:p>
          <a:endParaRPr lang="en-US"/>
        </a:p>
      </dgm:t>
    </dgm:pt>
    <dgm:pt modelId="{EB6D0394-963C-8142-ACBA-D52C7BB14E1F}" type="sibTrans" cxnId="{8111758C-D6BF-E44E-817F-826BF6941A34}">
      <dgm:prSet/>
      <dgm:spPr/>
      <dgm:t>
        <a:bodyPr/>
        <a:lstStyle/>
        <a:p>
          <a:endParaRPr lang="en-US"/>
        </a:p>
      </dgm:t>
    </dgm:pt>
    <dgm:pt modelId="{B7F7662D-16F5-4B70-B11A-F2B7D1033C0F}">
      <dgm:prSet phldr="0" custT="1"/>
      <dgm:spPr/>
      <dgm:t>
        <a:bodyPr/>
        <a:lstStyle/>
        <a:p>
          <a:pPr rtl="0"/>
          <a:r>
            <a:rPr lang="en-US" sz="1600" dirty="0">
              <a:latin typeface="Avenir Next LT Pro" panose="020B0504020202020204" pitchFamily="34" charset="77"/>
            </a:rPr>
            <a:t>Health Equity and Pharmacy Benefit Managers (PBMs)</a:t>
          </a:r>
          <a:endParaRPr lang="en-US" sz="1600" dirty="0">
            <a:latin typeface="Avenir Next LT Pro"/>
          </a:endParaRPr>
        </a:p>
      </dgm:t>
    </dgm:pt>
    <dgm:pt modelId="{BEC4AE4B-D30D-4ECC-BD86-F990197664F2}" type="parTrans" cxnId="{9642D9AF-8EBE-4C95-A03D-78F2520E44A0}">
      <dgm:prSet/>
      <dgm:spPr/>
      <dgm:t>
        <a:bodyPr/>
        <a:lstStyle/>
        <a:p>
          <a:endParaRPr lang="en-US"/>
        </a:p>
      </dgm:t>
    </dgm:pt>
    <dgm:pt modelId="{A3624802-9AB0-4DFD-8533-A9BE6B13EB36}" type="sibTrans" cxnId="{9642D9AF-8EBE-4C95-A03D-78F2520E44A0}">
      <dgm:prSet/>
      <dgm:spPr/>
      <dgm:t>
        <a:bodyPr/>
        <a:lstStyle/>
        <a:p>
          <a:endParaRPr lang="en-US"/>
        </a:p>
      </dgm:t>
    </dgm:pt>
    <dgm:pt modelId="{633F142B-9E22-4AAB-A35E-664A60F37CC7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Medical Mistrust</a:t>
          </a:r>
        </a:p>
      </dgm:t>
    </dgm:pt>
    <dgm:pt modelId="{0AC444B5-F97E-402D-A5D2-696D4A89B0B0}" type="sibTrans" cxnId="{1FA4135F-86BA-4DCB-B91C-2C3643287A6D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E9E83C26-6291-49A0-933D-0176C9CFCFBB}" type="parTrans" cxnId="{1FA4135F-86BA-4DCB-B91C-2C3643287A6D}">
      <dgm:prSet/>
      <dgm:spPr/>
      <dgm:t>
        <a:bodyPr/>
        <a:lstStyle/>
        <a:p>
          <a:endParaRPr lang="en-US" sz="1600">
            <a:latin typeface="Avenir Next LT Pro" panose="020B0504020202020204" pitchFamily="34" charset="77"/>
          </a:endParaRPr>
        </a:p>
      </dgm:t>
    </dgm:pt>
    <dgm:pt modelId="{5BB4C957-2B75-844E-8C20-4786B2063310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Environment Social Governance Metrics and Health Equity</a:t>
          </a:r>
        </a:p>
      </dgm:t>
    </dgm:pt>
    <dgm:pt modelId="{F705C7CF-CEE6-BA4A-9401-219250B8E709}" type="parTrans" cxnId="{C37F1DE3-C96B-B54C-8118-8375C9AE616D}">
      <dgm:prSet/>
      <dgm:spPr/>
      <dgm:t>
        <a:bodyPr/>
        <a:lstStyle/>
        <a:p>
          <a:endParaRPr lang="en-US"/>
        </a:p>
      </dgm:t>
    </dgm:pt>
    <dgm:pt modelId="{83601EC5-ECD6-684E-9310-89138AED0EEA}" type="sibTrans" cxnId="{C37F1DE3-C96B-B54C-8118-8375C9AE616D}">
      <dgm:prSet/>
      <dgm:spPr/>
      <dgm:t>
        <a:bodyPr/>
        <a:lstStyle/>
        <a:p>
          <a:endParaRPr lang="en-US"/>
        </a:p>
      </dgm:t>
    </dgm:pt>
    <dgm:pt modelId="{9EAD7987-97EE-D846-9AE6-1911E14458A9}">
      <dgm:prSet custT="1"/>
      <dgm:spPr/>
      <dgm:t>
        <a:bodyPr/>
        <a:lstStyle/>
        <a:p>
          <a:r>
            <a:rPr lang="en-US" sz="1600" dirty="0">
              <a:latin typeface="Avenir Next LT Pro"/>
            </a:rPr>
            <a:t>Primary Care: A Key Lever to Advance Health Equity</a:t>
          </a:r>
        </a:p>
      </dgm:t>
    </dgm:pt>
    <dgm:pt modelId="{D050CEB1-7EA2-4A4F-9CAC-2FB23436E967}" type="parTrans" cxnId="{2FE30343-567E-1C49-B629-1A45EC81D483}">
      <dgm:prSet/>
      <dgm:spPr/>
      <dgm:t>
        <a:bodyPr/>
        <a:lstStyle/>
        <a:p>
          <a:endParaRPr lang="en-US"/>
        </a:p>
      </dgm:t>
    </dgm:pt>
    <dgm:pt modelId="{01BFFFB3-4218-3845-A2E4-DEB5B4608FDB}" type="sibTrans" cxnId="{2FE30343-567E-1C49-B629-1A45EC81D483}">
      <dgm:prSet/>
      <dgm:spPr/>
      <dgm:t>
        <a:bodyPr/>
        <a:lstStyle/>
        <a:p>
          <a:endParaRPr lang="en-US"/>
        </a:p>
      </dgm:t>
    </dgm:pt>
    <dgm:pt modelId="{ECD91433-DA8D-EC47-890B-12E896B9E157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Business Case for Employer Investments in Workforce Health Equity</a:t>
          </a:r>
        </a:p>
      </dgm:t>
    </dgm:pt>
    <dgm:pt modelId="{42CA3880-A9D4-3640-8836-44D661C6F198}" type="parTrans" cxnId="{2FFF563E-2683-0B40-881C-9F54937BFD4A}">
      <dgm:prSet/>
      <dgm:spPr/>
      <dgm:t>
        <a:bodyPr/>
        <a:lstStyle/>
        <a:p>
          <a:endParaRPr lang="en-US"/>
        </a:p>
      </dgm:t>
    </dgm:pt>
    <dgm:pt modelId="{E2A01FA2-84C3-1548-BB06-FDD5BB1AE2A1}" type="sibTrans" cxnId="{2FFF563E-2683-0B40-881C-9F54937BFD4A}">
      <dgm:prSet/>
      <dgm:spPr/>
      <dgm:t>
        <a:bodyPr/>
        <a:lstStyle/>
        <a:p>
          <a:endParaRPr lang="en-US"/>
        </a:p>
      </dgm:t>
    </dgm:pt>
    <dgm:pt modelId="{AA46F273-8CB2-E24C-B775-3EA585E5203C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Workplace Determinants of Health</a:t>
          </a:r>
        </a:p>
      </dgm:t>
    </dgm:pt>
    <dgm:pt modelId="{BE724D90-8BC2-614E-B6A0-2F87598C8891}" type="parTrans" cxnId="{45DCDF02-888B-4643-AFAA-180A21B5BB59}">
      <dgm:prSet/>
      <dgm:spPr/>
      <dgm:t>
        <a:bodyPr/>
        <a:lstStyle/>
        <a:p>
          <a:endParaRPr lang="en-US"/>
        </a:p>
      </dgm:t>
    </dgm:pt>
    <dgm:pt modelId="{A78EF402-E44B-994B-84D8-2AB0ECEF770C}" type="sibTrans" cxnId="{45DCDF02-888B-4643-AFAA-180A21B5BB59}">
      <dgm:prSet/>
      <dgm:spPr/>
      <dgm:t>
        <a:bodyPr/>
        <a:lstStyle/>
        <a:p>
          <a:endParaRPr lang="en-US"/>
        </a:p>
      </dgm:t>
    </dgm:pt>
    <dgm:pt modelId="{50C42C04-577A-CA44-A0E4-D47EF0B35A16}">
      <dgm:prSet custT="1"/>
      <dgm:spPr/>
      <dgm:t>
        <a:bodyPr/>
        <a:lstStyle/>
        <a:p>
          <a:r>
            <a:rPr lang="en-US" sz="1600" b="0" dirty="0">
              <a:latin typeface="Avenir Next LT Pro" panose="020B0504020202020204" pitchFamily="34" charset="77"/>
            </a:rPr>
            <a:t>Taking Action on Employee Social Determinants of Health </a:t>
          </a:r>
        </a:p>
      </dgm:t>
    </dgm:pt>
    <dgm:pt modelId="{6B480F2B-288F-B74B-8757-1D381FBF28D8}" type="parTrans" cxnId="{921E54EE-ED39-0141-9055-43FF13DD35BF}">
      <dgm:prSet/>
      <dgm:spPr/>
      <dgm:t>
        <a:bodyPr/>
        <a:lstStyle/>
        <a:p>
          <a:endParaRPr lang="en-US"/>
        </a:p>
      </dgm:t>
    </dgm:pt>
    <dgm:pt modelId="{85608864-47C7-844B-80DD-A7BAD0E71B4D}" type="sibTrans" cxnId="{921E54EE-ED39-0141-9055-43FF13DD35BF}">
      <dgm:prSet/>
      <dgm:spPr/>
      <dgm:t>
        <a:bodyPr/>
        <a:lstStyle/>
        <a:p>
          <a:endParaRPr lang="en-US"/>
        </a:p>
      </dgm:t>
    </dgm:pt>
    <dgm:pt modelId="{54A527A5-C7EA-994A-8DFE-9B00DF6E298D}">
      <dgm:prSet custT="1"/>
      <dgm:spPr/>
      <dgm:t>
        <a:bodyPr/>
        <a:lstStyle/>
        <a:p>
          <a:r>
            <a:rPr lang="en-US" sz="1600" b="0" dirty="0"/>
            <a:t>Evolution of Disparities in Primary Care </a:t>
          </a:r>
          <a:endParaRPr lang="en-US" sz="1600" b="0" dirty="0">
            <a:latin typeface="Avenir Next LT Pro" panose="020B0504020202020204" pitchFamily="34" charset="77"/>
          </a:endParaRPr>
        </a:p>
      </dgm:t>
    </dgm:pt>
    <dgm:pt modelId="{CB4BA35A-00B4-7346-B88E-AA1B8A27264E}" type="parTrans" cxnId="{4163E990-45A8-4140-BBA6-A644697CA480}">
      <dgm:prSet/>
      <dgm:spPr/>
      <dgm:t>
        <a:bodyPr/>
        <a:lstStyle/>
        <a:p>
          <a:endParaRPr lang="en-US"/>
        </a:p>
      </dgm:t>
    </dgm:pt>
    <dgm:pt modelId="{61B1CF52-205B-F44D-9224-37FC7144D57C}" type="sibTrans" cxnId="{4163E990-45A8-4140-BBA6-A644697CA480}">
      <dgm:prSet/>
      <dgm:spPr/>
      <dgm:t>
        <a:bodyPr/>
        <a:lstStyle/>
        <a:p>
          <a:endParaRPr lang="en-US"/>
        </a:p>
      </dgm:t>
    </dgm:pt>
    <dgm:pt modelId="{1EC0BE61-7CEE-D64D-8B7D-DA751E8F9A2C}">
      <dgm:prSet custT="1"/>
      <dgm:spPr/>
      <dgm:t>
        <a:bodyPr/>
        <a:lstStyle/>
        <a:p>
          <a:r>
            <a:rPr lang="en-US" sz="1600" dirty="0">
              <a:latin typeface="Avenir Next LT Pro" panose="020B0504020202020204" pitchFamily="34" charset="77"/>
            </a:rPr>
            <a:t>Employer Strategy to Solve Surgical Inequities</a:t>
          </a:r>
        </a:p>
      </dgm:t>
    </dgm:pt>
    <dgm:pt modelId="{C09C6B22-F08C-B14F-B028-9C62BBFDB73A}" type="parTrans" cxnId="{3758F42F-BF34-4E47-8CBB-9E368A076D35}">
      <dgm:prSet/>
      <dgm:spPr/>
      <dgm:t>
        <a:bodyPr/>
        <a:lstStyle/>
        <a:p>
          <a:endParaRPr lang="en-US"/>
        </a:p>
      </dgm:t>
    </dgm:pt>
    <dgm:pt modelId="{0D4EDFFA-A59E-7D4A-A0D1-BB41DEBED1F7}" type="sibTrans" cxnId="{3758F42F-BF34-4E47-8CBB-9E368A076D35}">
      <dgm:prSet/>
      <dgm:spPr/>
      <dgm:t>
        <a:bodyPr/>
        <a:lstStyle/>
        <a:p>
          <a:endParaRPr lang="en-US"/>
        </a:p>
      </dgm:t>
    </dgm:pt>
    <dgm:pt modelId="{020D6747-59E9-794D-9D1A-21ECC3B60948}" type="pres">
      <dgm:prSet presAssocID="{44D9AF5A-3FE1-415D-AD0B-2F3D83494A13}" presName="vert0" presStyleCnt="0">
        <dgm:presLayoutVars>
          <dgm:dir/>
          <dgm:animOne val="branch"/>
          <dgm:animLvl val="lvl"/>
        </dgm:presLayoutVars>
      </dgm:prSet>
      <dgm:spPr/>
    </dgm:pt>
    <dgm:pt modelId="{A73CD2F0-DB6F-5941-B51B-06210E117E62}" type="pres">
      <dgm:prSet presAssocID="{95F1125F-A481-462E-A85C-5EC824CB8C98}" presName="thickLine" presStyleLbl="alignNode1" presStyleIdx="0" presStyleCnt="21"/>
      <dgm:spPr/>
    </dgm:pt>
    <dgm:pt modelId="{CFC526FB-3DC3-AC4F-BFE2-C15E25AA1E79}" type="pres">
      <dgm:prSet presAssocID="{95F1125F-A481-462E-A85C-5EC824CB8C98}" presName="horz1" presStyleCnt="0"/>
      <dgm:spPr/>
    </dgm:pt>
    <dgm:pt modelId="{DB4FE24B-201D-0048-B957-BA7846C53D29}" type="pres">
      <dgm:prSet presAssocID="{95F1125F-A481-462E-A85C-5EC824CB8C98}" presName="tx1" presStyleLbl="revTx" presStyleIdx="0" presStyleCnt="21"/>
      <dgm:spPr/>
    </dgm:pt>
    <dgm:pt modelId="{C63C7782-51DC-7A41-B547-D959A6FBE74E}" type="pres">
      <dgm:prSet presAssocID="{95F1125F-A481-462E-A85C-5EC824CB8C98}" presName="vert1" presStyleCnt="0"/>
      <dgm:spPr/>
    </dgm:pt>
    <dgm:pt modelId="{9E632ACD-7757-0946-9CA3-AEC3ED6F31D4}" type="pres">
      <dgm:prSet presAssocID="{4DF1C235-9D84-4F7E-9AB1-5A09C2587568}" presName="thickLine" presStyleLbl="alignNode1" presStyleIdx="1" presStyleCnt="21"/>
      <dgm:spPr/>
    </dgm:pt>
    <dgm:pt modelId="{6F5683BC-DA37-9D40-86DB-D8F687C34B8D}" type="pres">
      <dgm:prSet presAssocID="{4DF1C235-9D84-4F7E-9AB1-5A09C2587568}" presName="horz1" presStyleCnt="0"/>
      <dgm:spPr/>
    </dgm:pt>
    <dgm:pt modelId="{DE51BAF5-04ED-3348-A7AC-2B111E92D0F0}" type="pres">
      <dgm:prSet presAssocID="{4DF1C235-9D84-4F7E-9AB1-5A09C2587568}" presName="tx1" presStyleLbl="revTx" presStyleIdx="1" presStyleCnt="21"/>
      <dgm:spPr/>
    </dgm:pt>
    <dgm:pt modelId="{EFD24EFC-78C9-924F-84F4-50AA30574CF3}" type="pres">
      <dgm:prSet presAssocID="{4DF1C235-9D84-4F7E-9AB1-5A09C2587568}" presName="vert1" presStyleCnt="0"/>
      <dgm:spPr/>
    </dgm:pt>
    <dgm:pt modelId="{1B4E6D3D-65D7-AE4E-B0AA-EF5CF0C412B4}" type="pres">
      <dgm:prSet presAssocID="{AB90FC6B-A7C6-4D49-B69B-459A41F63F19}" presName="thickLine" presStyleLbl="alignNode1" presStyleIdx="2" presStyleCnt="21"/>
      <dgm:spPr/>
    </dgm:pt>
    <dgm:pt modelId="{8BFD7375-822D-0C4C-88E8-86C88C98E66C}" type="pres">
      <dgm:prSet presAssocID="{AB90FC6B-A7C6-4D49-B69B-459A41F63F19}" presName="horz1" presStyleCnt="0"/>
      <dgm:spPr/>
    </dgm:pt>
    <dgm:pt modelId="{79CC3652-AB89-914E-A09D-0B38EEB94EB2}" type="pres">
      <dgm:prSet presAssocID="{AB90FC6B-A7C6-4D49-B69B-459A41F63F19}" presName="tx1" presStyleLbl="revTx" presStyleIdx="2" presStyleCnt="21"/>
      <dgm:spPr/>
    </dgm:pt>
    <dgm:pt modelId="{DA15FA7D-6EBC-0C47-B72C-52D1C9883260}" type="pres">
      <dgm:prSet presAssocID="{AB90FC6B-A7C6-4D49-B69B-459A41F63F19}" presName="vert1" presStyleCnt="0"/>
      <dgm:spPr/>
    </dgm:pt>
    <dgm:pt modelId="{9FF42EB8-6DA9-D849-83F5-6814E55522D1}" type="pres">
      <dgm:prSet presAssocID="{C6CAEBFC-5C29-4F1D-B0F3-7ADDCA44DAB6}" presName="thickLine" presStyleLbl="alignNode1" presStyleIdx="3" presStyleCnt="21"/>
      <dgm:spPr/>
    </dgm:pt>
    <dgm:pt modelId="{37280BF9-A694-794B-871F-235CD0DCB50B}" type="pres">
      <dgm:prSet presAssocID="{C6CAEBFC-5C29-4F1D-B0F3-7ADDCA44DAB6}" presName="horz1" presStyleCnt="0"/>
      <dgm:spPr/>
    </dgm:pt>
    <dgm:pt modelId="{C36E0664-1563-2549-8C87-10CED79F40F7}" type="pres">
      <dgm:prSet presAssocID="{C6CAEBFC-5C29-4F1D-B0F3-7ADDCA44DAB6}" presName="tx1" presStyleLbl="revTx" presStyleIdx="3" presStyleCnt="21"/>
      <dgm:spPr/>
    </dgm:pt>
    <dgm:pt modelId="{00A63792-22A0-4A4E-981A-56714E84A9FD}" type="pres">
      <dgm:prSet presAssocID="{C6CAEBFC-5C29-4F1D-B0F3-7ADDCA44DAB6}" presName="vert1" presStyleCnt="0"/>
      <dgm:spPr/>
    </dgm:pt>
    <dgm:pt modelId="{089DE276-2C54-FD41-B59A-DEB7655CBE32}" type="pres">
      <dgm:prSet presAssocID="{A031A259-B5A1-4456-A934-79124E235064}" presName="thickLine" presStyleLbl="alignNode1" presStyleIdx="4" presStyleCnt="21"/>
      <dgm:spPr/>
    </dgm:pt>
    <dgm:pt modelId="{799BC6BF-6116-5B47-9634-0DEF2152FE50}" type="pres">
      <dgm:prSet presAssocID="{A031A259-B5A1-4456-A934-79124E235064}" presName="horz1" presStyleCnt="0"/>
      <dgm:spPr/>
    </dgm:pt>
    <dgm:pt modelId="{0A8CB357-F134-5041-87A4-13A55CD2CA8C}" type="pres">
      <dgm:prSet presAssocID="{A031A259-B5A1-4456-A934-79124E235064}" presName="tx1" presStyleLbl="revTx" presStyleIdx="4" presStyleCnt="21"/>
      <dgm:spPr/>
    </dgm:pt>
    <dgm:pt modelId="{55AAE889-7360-E949-9CBD-58B91C5031C7}" type="pres">
      <dgm:prSet presAssocID="{A031A259-B5A1-4456-A934-79124E235064}" presName="vert1" presStyleCnt="0"/>
      <dgm:spPr/>
    </dgm:pt>
    <dgm:pt modelId="{6EE7C86E-2536-414E-B0BA-4249BDED97BB}" type="pres">
      <dgm:prSet presAssocID="{633F142B-9E22-4AAB-A35E-664A60F37CC7}" presName="thickLine" presStyleLbl="alignNode1" presStyleIdx="5" presStyleCnt="21"/>
      <dgm:spPr/>
    </dgm:pt>
    <dgm:pt modelId="{17309871-66B4-A843-A1C5-0CCC44FEDC14}" type="pres">
      <dgm:prSet presAssocID="{633F142B-9E22-4AAB-A35E-664A60F37CC7}" presName="horz1" presStyleCnt="0"/>
      <dgm:spPr/>
    </dgm:pt>
    <dgm:pt modelId="{E4C8868D-58A9-D349-9361-62527B3B525B}" type="pres">
      <dgm:prSet presAssocID="{633F142B-9E22-4AAB-A35E-664A60F37CC7}" presName="tx1" presStyleLbl="revTx" presStyleIdx="5" presStyleCnt="21"/>
      <dgm:spPr/>
    </dgm:pt>
    <dgm:pt modelId="{01827158-6CE5-6747-97EC-7D6560A07510}" type="pres">
      <dgm:prSet presAssocID="{633F142B-9E22-4AAB-A35E-664A60F37CC7}" presName="vert1" presStyleCnt="0"/>
      <dgm:spPr/>
    </dgm:pt>
    <dgm:pt modelId="{66F68981-9735-9041-A429-8ED896FC022E}" type="pres">
      <dgm:prSet presAssocID="{79C26B0F-8B9A-491F-A0AC-CCFDD35BC973}" presName="thickLine" presStyleLbl="alignNode1" presStyleIdx="6" presStyleCnt="21"/>
      <dgm:spPr/>
    </dgm:pt>
    <dgm:pt modelId="{0ACA8160-3172-0645-82BE-8BBD3EFE6539}" type="pres">
      <dgm:prSet presAssocID="{79C26B0F-8B9A-491F-A0AC-CCFDD35BC973}" presName="horz1" presStyleCnt="0"/>
      <dgm:spPr/>
    </dgm:pt>
    <dgm:pt modelId="{06448C8A-A73F-FB4B-B01B-0C0A3153F7B3}" type="pres">
      <dgm:prSet presAssocID="{79C26B0F-8B9A-491F-A0AC-CCFDD35BC973}" presName="tx1" presStyleLbl="revTx" presStyleIdx="6" presStyleCnt="21"/>
      <dgm:spPr/>
    </dgm:pt>
    <dgm:pt modelId="{EF06E09B-B126-8849-A6D4-7BE1CBA68556}" type="pres">
      <dgm:prSet presAssocID="{79C26B0F-8B9A-491F-A0AC-CCFDD35BC973}" presName="vert1" presStyleCnt="0"/>
      <dgm:spPr/>
    </dgm:pt>
    <dgm:pt modelId="{F6EC7866-CBD9-AF42-BFB9-4E9D1E557F89}" type="pres">
      <dgm:prSet presAssocID="{54A527A5-C7EA-994A-8DFE-9B00DF6E298D}" presName="thickLine" presStyleLbl="alignNode1" presStyleIdx="7" presStyleCnt="21"/>
      <dgm:spPr/>
    </dgm:pt>
    <dgm:pt modelId="{EB22D122-27D2-2349-AE91-758B02C3516F}" type="pres">
      <dgm:prSet presAssocID="{54A527A5-C7EA-994A-8DFE-9B00DF6E298D}" presName="horz1" presStyleCnt="0"/>
      <dgm:spPr/>
    </dgm:pt>
    <dgm:pt modelId="{FAB9A83B-50B4-AF40-B8AE-AED5BE93992C}" type="pres">
      <dgm:prSet presAssocID="{54A527A5-C7EA-994A-8DFE-9B00DF6E298D}" presName="tx1" presStyleLbl="revTx" presStyleIdx="7" presStyleCnt="21"/>
      <dgm:spPr/>
    </dgm:pt>
    <dgm:pt modelId="{49C6C866-FA99-934C-8099-FD5C7A80F406}" type="pres">
      <dgm:prSet presAssocID="{54A527A5-C7EA-994A-8DFE-9B00DF6E298D}" presName="vert1" presStyleCnt="0"/>
      <dgm:spPr/>
    </dgm:pt>
    <dgm:pt modelId="{23951250-5359-1244-BF1B-877FA656AB28}" type="pres">
      <dgm:prSet presAssocID="{9EAD7987-97EE-D846-9AE6-1911E14458A9}" presName="thickLine" presStyleLbl="alignNode1" presStyleIdx="8" presStyleCnt="21"/>
      <dgm:spPr/>
    </dgm:pt>
    <dgm:pt modelId="{13F296D7-67EE-864C-AF5D-6410CBFC9182}" type="pres">
      <dgm:prSet presAssocID="{9EAD7987-97EE-D846-9AE6-1911E14458A9}" presName="horz1" presStyleCnt="0"/>
      <dgm:spPr/>
    </dgm:pt>
    <dgm:pt modelId="{A2681EBC-C8B3-7A40-892D-79232626F151}" type="pres">
      <dgm:prSet presAssocID="{9EAD7987-97EE-D846-9AE6-1911E14458A9}" presName="tx1" presStyleLbl="revTx" presStyleIdx="8" presStyleCnt="21"/>
      <dgm:spPr/>
    </dgm:pt>
    <dgm:pt modelId="{7E3851BF-563A-124B-9551-BC55F1509760}" type="pres">
      <dgm:prSet presAssocID="{9EAD7987-97EE-D846-9AE6-1911E14458A9}" presName="vert1" presStyleCnt="0"/>
      <dgm:spPr/>
    </dgm:pt>
    <dgm:pt modelId="{46D56F47-2CB8-494C-BB75-0FE20FFF819B}" type="pres">
      <dgm:prSet presAssocID="{21105448-C9D3-4A51-A14B-69CADE2F717B}" presName="thickLine" presStyleLbl="alignNode1" presStyleIdx="9" presStyleCnt="21"/>
      <dgm:spPr/>
    </dgm:pt>
    <dgm:pt modelId="{702A2755-4DAD-C441-B88F-33504EFC01FF}" type="pres">
      <dgm:prSet presAssocID="{21105448-C9D3-4A51-A14B-69CADE2F717B}" presName="horz1" presStyleCnt="0"/>
      <dgm:spPr/>
    </dgm:pt>
    <dgm:pt modelId="{D42AEAFA-D6DA-2245-B6E5-7DD376CF2A63}" type="pres">
      <dgm:prSet presAssocID="{21105448-C9D3-4A51-A14B-69CADE2F717B}" presName="tx1" presStyleLbl="revTx" presStyleIdx="9" presStyleCnt="21"/>
      <dgm:spPr/>
    </dgm:pt>
    <dgm:pt modelId="{E9E0587A-7E35-584D-B240-5B2C4A290A26}" type="pres">
      <dgm:prSet presAssocID="{21105448-C9D3-4A51-A14B-69CADE2F717B}" presName="vert1" presStyleCnt="0"/>
      <dgm:spPr/>
    </dgm:pt>
    <dgm:pt modelId="{FB79CBD4-5AC9-594F-94E3-1F6C0114F144}" type="pres">
      <dgm:prSet presAssocID="{5C568241-09D0-4ED9-AC81-F92365ADBBF0}" presName="thickLine" presStyleLbl="alignNode1" presStyleIdx="10" presStyleCnt="21"/>
      <dgm:spPr/>
    </dgm:pt>
    <dgm:pt modelId="{6BCA582B-3E30-8844-9A3B-279C024F1E4B}" type="pres">
      <dgm:prSet presAssocID="{5C568241-09D0-4ED9-AC81-F92365ADBBF0}" presName="horz1" presStyleCnt="0"/>
      <dgm:spPr/>
    </dgm:pt>
    <dgm:pt modelId="{7D1CC378-6805-7241-A648-0BB03B9C6D7A}" type="pres">
      <dgm:prSet presAssocID="{5C568241-09D0-4ED9-AC81-F92365ADBBF0}" presName="tx1" presStyleLbl="revTx" presStyleIdx="10" presStyleCnt="21"/>
      <dgm:spPr/>
    </dgm:pt>
    <dgm:pt modelId="{A30A939C-E863-6B43-AE67-435388E065D7}" type="pres">
      <dgm:prSet presAssocID="{5C568241-09D0-4ED9-AC81-F92365ADBBF0}" presName="vert1" presStyleCnt="0"/>
      <dgm:spPr/>
    </dgm:pt>
    <dgm:pt modelId="{C8FE4889-02A9-4274-B85C-0D52B90C2D77}" type="pres">
      <dgm:prSet presAssocID="{B7F7662D-16F5-4B70-B11A-F2B7D1033C0F}" presName="thickLine" presStyleLbl="alignNode1" presStyleIdx="11" presStyleCnt="21" custLinFactNeighborY="16131"/>
      <dgm:spPr/>
    </dgm:pt>
    <dgm:pt modelId="{BA6D8FCB-BA00-406C-8CDF-64CE25E733F3}" type="pres">
      <dgm:prSet presAssocID="{B7F7662D-16F5-4B70-B11A-F2B7D1033C0F}" presName="horz1" presStyleCnt="0"/>
      <dgm:spPr/>
    </dgm:pt>
    <dgm:pt modelId="{8EBA5317-E76E-497D-955A-D3483F67B27C}" type="pres">
      <dgm:prSet presAssocID="{B7F7662D-16F5-4B70-B11A-F2B7D1033C0F}" presName="tx1" presStyleLbl="revTx" presStyleIdx="11" presStyleCnt="21"/>
      <dgm:spPr/>
    </dgm:pt>
    <dgm:pt modelId="{102573F9-A759-40D6-850F-7D138107BDD4}" type="pres">
      <dgm:prSet presAssocID="{B7F7662D-16F5-4B70-B11A-F2B7D1033C0F}" presName="vert1" presStyleCnt="0"/>
      <dgm:spPr/>
    </dgm:pt>
    <dgm:pt modelId="{56713B24-E11F-9842-9908-8C768A058064}" type="pres">
      <dgm:prSet presAssocID="{CB5D1042-6458-1D42-A232-2BBFDCFB0037}" presName="thickLine" presStyleLbl="alignNode1" presStyleIdx="12" presStyleCnt="21"/>
      <dgm:spPr/>
    </dgm:pt>
    <dgm:pt modelId="{5E24350E-93D2-6F43-8D05-0F73A7CD296E}" type="pres">
      <dgm:prSet presAssocID="{CB5D1042-6458-1D42-A232-2BBFDCFB0037}" presName="horz1" presStyleCnt="0"/>
      <dgm:spPr/>
    </dgm:pt>
    <dgm:pt modelId="{70FFEF98-8844-5E44-8F07-F19A98BD5C56}" type="pres">
      <dgm:prSet presAssocID="{CB5D1042-6458-1D42-A232-2BBFDCFB0037}" presName="tx1" presStyleLbl="revTx" presStyleIdx="12" presStyleCnt="21"/>
      <dgm:spPr/>
    </dgm:pt>
    <dgm:pt modelId="{2E8D833D-3967-F44F-A9AC-A65000FAA4A9}" type="pres">
      <dgm:prSet presAssocID="{CB5D1042-6458-1D42-A232-2BBFDCFB0037}" presName="vert1" presStyleCnt="0"/>
      <dgm:spPr/>
    </dgm:pt>
    <dgm:pt modelId="{9FE4BC34-DE73-7240-AC98-34EF7623FAF2}" type="pres">
      <dgm:prSet presAssocID="{ECD91433-DA8D-EC47-890B-12E896B9E157}" presName="thickLine" presStyleLbl="alignNode1" presStyleIdx="13" presStyleCnt="21"/>
      <dgm:spPr/>
    </dgm:pt>
    <dgm:pt modelId="{A89184D7-78AA-8A4D-BD43-D7ADBD4864CB}" type="pres">
      <dgm:prSet presAssocID="{ECD91433-DA8D-EC47-890B-12E896B9E157}" presName="horz1" presStyleCnt="0"/>
      <dgm:spPr/>
    </dgm:pt>
    <dgm:pt modelId="{E695251E-1003-8F49-9238-E35D2D5BB534}" type="pres">
      <dgm:prSet presAssocID="{ECD91433-DA8D-EC47-890B-12E896B9E157}" presName="tx1" presStyleLbl="revTx" presStyleIdx="13" presStyleCnt="21"/>
      <dgm:spPr/>
    </dgm:pt>
    <dgm:pt modelId="{466D8904-6A73-D148-8161-E4BBAE6350C1}" type="pres">
      <dgm:prSet presAssocID="{ECD91433-DA8D-EC47-890B-12E896B9E157}" presName="vert1" presStyleCnt="0"/>
      <dgm:spPr/>
    </dgm:pt>
    <dgm:pt modelId="{47C3C846-FAFB-F747-BB7C-BF2EC404AAF4}" type="pres">
      <dgm:prSet presAssocID="{AA46F273-8CB2-E24C-B775-3EA585E5203C}" presName="thickLine" presStyleLbl="alignNode1" presStyleIdx="14" presStyleCnt="21"/>
      <dgm:spPr/>
    </dgm:pt>
    <dgm:pt modelId="{4D0095D5-0EAA-2D4C-9E8F-152687EC01BE}" type="pres">
      <dgm:prSet presAssocID="{AA46F273-8CB2-E24C-B775-3EA585E5203C}" presName="horz1" presStyleCnt="0"/>
      <dgm:spPr/>
    </dgm:pt>
    <dgm:pt modelId="{503DC845-C0B3-4E49-B376-7D7B20592978}" type="pres">
      <dgm:prSet presAssocID="{AA46F273-8CB2-E24C-B775-3EA585E5203C}" presName="tx1" presStyleLbl="revTx" presStyleIdx="14" presStyleCnt="21"/>
      <dgm:spPr/>
    </dgm:pt>
    <dgm:pt modelId="{86D3E1BB-1E20-1241-B429-831C97853308}" type="pres">
      <dgm:prSet presAssocID="{AA46F273-8CB2-E24C-B775-3EA585E5203C}" presName="vert1" presStyleCnt="0"/>
      <dgm:spPr/>
    </dgm:pt>
    <dgm:pt modelId="{3E3D171E-C33E-9244-B57F-71D2EB59906F}" type="pres">
      <dgm:prSet presAssocID="{50C42C04-577A-CA44-A0E4-D47EF0B35A16}" presName="thickLine" presStyleLbl="alignNode1" presStyleIdx="15" presStyleCnt="21"/>
      <dgm:spPr/>
    </dgm:pt>
    <dgm:pt modelId="{D5A3EE77-3743-1241-9F6F-1737A51A0C1F}" type="pres">
      <dgm:prSet presAssocID="{50C42C04-577A-CA44-A0E4-D47EF0B35A16}" presName="horz1" presStyleCnt="0"/>
      <dgm:spPr/>
    </dgm:pt>
    <dgm:pt modelId="{929B059E-D4BE-8D40-A362-05924B0C7A0C}" type="pres">
      <dgm:prSet presAssocID="{50C42C04-577A-CA44-A0E4-D47EF0B35A16}" presName="tx1" presStyleLbl="revTx" presStyleIdx="15" presStyleCnt="21"/>
      <dgm:spPr/>
    </dgm:pt>
    <dgm:pt modelId="{86E6485A-39EA-B94A-84FB-54C916EFB694}" type="pres">
      <dgm:prSet presAssocID="{50C42C04-577A-CA44-A0E4-D47EF0B35A16}" presName="vert1" presStyleCnt="0"/>
      <dgm:spPr/>
    </dgm:pt>
    <dgm:pt modelId="{40C26DA7-BE49-5743-A0E8-7093BF4965C0}" type="pres">
      <dgm:prSet presAssocID="{26DA1776-F686-49DD-9016-00234A5C72F6}" presName="thickLine" presStyleLbl="alignNode1" presStyleIdx="16" presStyleCnt="21"/>
      <dgm:spPr/>
    </dgm:pt>
    <dgm:pt modelId="{95B2462D-DFAD-764F-9A0A-B76271B603D9}" type="pres">
      <dgm:prSet presAssocID="{26DA1776-F686-49DD-9016-00234A5C72F6}" presName="horz1" presStyleCnt="0"/>
      <dgm:spPr/>
    </dgm:pt>
    <dgm:pt modelId="{61A32F6C-4B24-9442-94B0-5FF78A477684}" type="pres">
      <dgm:prSet presAssocID="{26DA1776-F686-49DD-9016-00234A5C72F6}" presName="tx1" presStyleLbl="revTx" presStyleIdx="16" presStyleCnt="21"/>
      <dgm:spPr/>
    </dgm:pt>
    <dgm:pt modelId="{949B608E-0CB0-5D49-BEC9-F169F9BF197C}" type="pres">
      <dgm:prSet presAssocID="{26DA1776-F686-49DD-9016-00234A5C72F6}" presName="vert1" presStyleCnt="0"/>
      <dgm:spPr/>
    </dgm:pt>
    <dgm:pt modelId="{A01F3110-1DD3-2A40-8983-D2080687DA1F}" type="pres">
      <dgm:prSet presAssocID="{D23EFCB2-8E78-4225-802C-417BBF1DD7D8}" presName="thickLine" presStyleLbl="alignNode1" presStyleIdx="17" presStyleCnt="21"/>
      <dgm:spPr/>
    </dgm:pt>
    <dgm:pt modelId="{2C52D9B7-A222-024C-81E3-37F47A9AF400}" type="pres">
      <dgm:prSet presAssocID="{D23EFCB2-8E78-4225-802C-417BBF1DD7D8}" presName="horz1" presStyleCnt="0"/>
      <dgm:spPr/>
    </dgm:pt>
    <dgm:pt modelId="{619CEBB0-83E6-2E41-BD31-9544068FF9C5}" type="pres">
      <dgm:prSet presAssocID="{D23EFCB2-8E78-4225-802C-417BBF1DD7D8}" presName="tx1" presStyleLbl="revTx" presStyleIdx="17" presStyleCnt="21"/>
      <dgm:spPr/>
    </dgm:pt>
    <dgm:pt modelId="{5E5580F5-7E78-7D4D-84A7-FFF957BE1042}" type="pres">
      <dgm:prSet presAssocID="{D23EFCB2-8E78-4225-802C-417BBF1DD7D8}" presName="vert1" presStyleCnt="0"/>
      <dgm:spPr/>
    </dgm:pt>
    <dgm:pt modelId="{22395AAF-8831-8A44-9B66-2DE8A8F87F8B}" type="pres">
      <dgm:prSet presAssocID="{1EC0BE61-7CEE-D64D-8B7D-DA751E8F9A2C}" presName="thickLine" presStyleLbl="alignNode1" presStyleIdx="18" presStyleCnt="21"/>
      <dgm:spPr/>
    </dgm:pt>
    <dgm:pt modelId="{CA36F47D-69A6-0748-96EE-9DF802F50F22}" type="pres">
      <dgm:prSet presAssocID="{1EC0BE61-7CEE-D64D-8B7D-DA751E8F9A2C}" presName="horz1" presStyleCnt="0"/>
      <dgm:spPr/>
    </dgm:pt>
    <dgm:pt modelId="{A58EE304-B1BF-474C-884A-BDCF76D22288}" type="pres">
      <dgm:prSet presAssocID="{1EC0BE61-7CEE-D64D-8B7D-DA751E8F9A2C}" presName="tx1" presStyleLbl="revTx" presStyleIdx="18" presStyleCnt="21"/>
      <dgm:spPr/>
    </dgm:pt>
    <dgm:pt modelId="{0F93974D-8EFC-B14B-B78C-96C6FAD4EDCB}" type="pres">
      <dgm:prSet presAssocID="{1EC0BE61-7CEE-D64D-8B7D-DA751E8F9A2C}" presName="vert1" presStyleCnt="0"/>
      <dgm:spPr/>
    </dgm:pt>
    <dgm:pt modelId="{4914762F-C226-8846-BA0D-F4BDC1C3D0ED}" type="pres">
      <dgm:prSet presAssocID="{5BB4C957-2B75-844E-8C20-4786B2063310}" presName="thickLine" presStyleLbl="alignNode1" presStyleIdx="19" presStyleCnt="21"/>
      <dgm:spPr/>
    </dgm:pt>
    <dgm:pt modelId="{D211B4E6-86A0-D343-9B22-0CDEFC78A3F7}" type="pres">
      <dgm:prSet presAssocID="{5BB4C957-2B75-844E-8C20-4786B2063310}" presName="horz1" presStyleCnt="0"/>
      <dgm:spPr/>
    </dgm:pt>
    <dgm:pt modelId="{9EDEB16A-D7D7-D044-91CA-A422A5B3AB04}" type="pres">
      <dgm:prSet presAssocID="{5BB4C957-2B75-844E-8C20-4786B2063310}" presName="tx1" presStyleLbl="revTx" presStyleIdx="19" presStyleCnt="21"/>
      <dgm:spPr/>
    </dgm:pt>
    <dgm:pt modelId="{9CB31F03-C148-BD4F-86C4-371E93365BEB}" type="pres">
      <dgm:prSet presAssocID="{5BB4C957-2B75-844E-8C20-4786B2063310}" presName="vert1" presStyleCnt="0"/>
      <dgm:spPr/>
    </dgm:pt>
    <dgm:pt modelId="{C72949F5-8AD7-4B4D-95C8-555E82468471}" type="pres">
      <dgm:prSet presAssocID="{84DB36C4-E9F4-426D-91FD-9F0A59EF2092}" presName="thickLine" presStyleLbl="alignNode1" presStyleIdx="20" presStyleCnt="21"/>
      <dgm:spPr/>
    </dgm:pt>
    <dgm:pt modelId="{FD647FCC-A732-8042-BA8D-276C1DCFB77D}" type="pres">
      <dgm:prSet presAssocID="{84DB36C4-E9F4-426D-91FD-9F0A59EF2092}" presName="horz1" presStyleCnt="0"/>
      <dgm:spPr/>
    </dgm:pt>
    <dgm:pt modelId="{CCEB662C-A854-8A4C-942D-6DE7810FACD0}" type="pres">
      <dgm:prSet presAssocID="{84DB36C4-E9F4-426D-91FD-9F0A59EF2092}" presName="tx1" presStyleLbl="revTx" presStyleIdx="20" presStyleCnt="21"/>
      <dgm:spPr/>
    </dgm:pt>
    <dgm:pt modelId="{5BFFBE29-F257-4949-A709-5A7965E49935}" type="pres">
      <dgm:prSet presAssocID="{84DB36C4-E9F4-426D-91FD-9F0A59EF2092}" presName="vert1" presStyleCnt="0"/>
      <dgm:spPr/>
    </dgm:pt>
  </dgm:ptLst>
  <dgm:cxnLst>
    <dgm:cxn modelId="{45DCDF02-888B-4643-AFAA-180A21B5BB59}" srcId="{44D9AF5A-3FE1-415D-AD0B-2F3D83494A13}" destId="{AA46F273-8CB2-E24C-B775-3EA585E5203C}" srcOrd="14" destOrd="0" parTransId="{BE724D90-8BC2-614E-B6A0-2F87598C8891}" sibTransId="{A78EF402-E44B-994B-84D8-2AB0ECEF770C}"/>
    <dgm:cxn modelId="{EADCBB03-2667-411D-9354-C2594FF02F1D}" srcId="{44D9AF5A-3FE1-415D-AD0B-2F3D83494A13}" destId="{79C26B0F-8B9A-491F-A0AC-CCFDD35BC973}" srcOrd="6" destOrd="0" parTransId="{4D64A0E6-8823-4BCF-8375-560B53BE9A38}" sibTransId="{A8C0DA31-D1A8-4231-A56F-3424A090FE94}"/>
    <dgm:cxn modelId="{29A7DB04-A79D-104F-9F88-D8E53245819D}" type="presOf" srcId="{79C26B0F-8B9A-491F-A0AC-CCFDD35BC973}" destId="{06448C8A-A73F-FB4B-B01B-0C0A3153F7B3}" srcOrd="0" destOrd="0" presId="urn:microsoft.com/office/officeart/2008/layout/LinedList"/>
    <dgm:cxn modelId="{91BBED05-1A43-9B4D-A4BD-D3D0DC92968E}" type="presOf" srcId="{ECD91433-DA8D-EC47-890B-12E896B9E157}" destId="{E695251E-1003-8F49-9238-E35D2D5BB534}" srcOrd="0" destOrd="0" presId="urn:microsoft.com/office/officeart/2008/layout/LinedList"/>
    <dgm:cxn modelId="{4C256008-8E91-8F4C-9255-6235D762CC5E}" type="presOf" srcId="{AB90FC6B-A7C6-4D49-B69B-459A41F63F19}" destId="{79CC3652-AB89-914E-A09D-0B38EEB94EB2}" srcOrd="0" destOrd="0" presId="urn:microsoft.com/office/officeart/2008/layout/LinedList"/>
    <dgm:cxn modelId="{C268DC08-8B4F-4444-87AE-3F456D757470}" type="presOf" srcId="{C6CAEBFC-5C29-4F1D-B0F3-7ADDCA44DAB6}" destId="{C36E0664-1563-2549-8C87-10CED79F40F7}" srcOrd="0" destOrd="0" presId="urn:microsoft.com/office/officeart/2008/layout/LinedList"/>
    <dgm:cxn modelId="{DC64660C-828C-4EEF-A117-BD16B6275C28}" srcId="{44D9AF5A-3FE1-415D-AD0B-2F3D83494A13}" destId="{4DF1C235-9D84-4F7E-9AB1-5A09C2587568}" srcOrd="1" destOrd="0" parTransId="{303BA1C8-C85A-4904-AF21-A5BC7E744ED9}" sibTransId="{ECFFEA67-0B86-4B1E-B1EC-1081D9EAA025}"/>
    <dgm:cxn modelId="{3D4E4524-8A43-41AF-B5B1-BC85D578318A}" srcId="{44D9AF5A-3FE1-415D-AD0B-2F3D83494A13}" destId="{A031A259-B5A1-4456-A934-79124E235064}" srcOrd="4" destOrd="0" parTransId="{ACD5C760-1C12-49EB-90FB-C3327C303DF2}" sibTransId="{91A9285B-30A6-447F-AEA1-67E58B9789B8}"/>
    <dgm:cxn modelId="{3758F42F-BF34-4E47-8CBB-9E368A076D35}" srcId="{44D9AF5A-3FE1-415D-AD0B-2F3D83494A13}" destId="{1EC0BE61-7CEE-D64D-8B7D-DA751E8F9A2C}" srcOrd="18" destOrd="0" parTransId="{C09C6B22-F08C-B14F-B028-9C62BBFDB73A}" sibTransId="{0D4EDFFA-A59E-7D4A-A0D1-BB41DEBED1F7}"/>
    <dgm:cxn modelId="{10AF0131-6251-0E43-9D28-392BC5A1EB31}" type="presOf" srcId="{5BB4C957-2B75-844E-8C20-4786B2063310}" destId="{9EDEB16A-D7D7-D044-91CA-A422A5B3AB04}" srcOrd="0" destOrd="0" presId="urn:microsoft.com/office/officeart/2008/layout/LinedList"/>
    <dgm:cxn modelId="{FC619033-B7E7-2643-8AF4-02B119037B53}" type="presOf" srcId="{26DA1776-F686-49DD-9016-00234A5C72F6}" destId="{61A32F6C-4B24-9442-94B0-5FF78A477684}" srcOrd="0" destOrd="0" presId="urn:microsoft.com/office/officeart/2008/layout/LinedList"/>
    <dgm:cxn modelId="{48A21539-7923-174A-8EEB-D7B54F44EC49}" type="presOf" srcId="{54A527A5-C7EA-994A-8DFE-9B00DF6E298D}" destId="{FAB9A83B-50B4-AF40-B8AE-AED5BE93992C}" srcOrd="0" destOrd="0" presId="urn:microsoft.com/office/officeart/2008/layout/LinedList"/>
    <dgm:cxn modelId="{3431223B-E444-6C48-B11E-D9D4D7305084}" type="presOf" srcId="{1EC0BE61-7CEE-D64D-8B7D-DA751E8F9A2C}" destId="{A58EE304-B1BF-474C-884A-BDCF76D22288}" srcOrd="0" destOrd="0" presId="urn:microsoft.com/office/officeart/2008/layout/LinedList"/>
    <dgm:cxn modelId="{2FFF563E-2683-0B40-881C-9F54937BFD4A}" srcId="{44D9AF5A-3FE1-415D-AD0B-2F3D83494A13}" destId="{ECD91433-DA8D-EC47-890B-12E896B9E157}" srcOrd="13" destOrd="0" parTransId="{42CA3880-A9D4-3640-8836-44D661C6F198}" sibTransId="{E2A01FA2-84C3-1548-BB06-FDD5BB1AE2A1}"/>
    <dgm:cxn modelId="{2FE30343-567E-1C49-B629-1A45EC81D483}" srcId="{44D9AF5A-3FE1-415D-AD0B-2F3D83494A13}" destId="{9EAD7987-97EE-D846-9AE6-1911E14458A9}" srcOrd="8" destOrd="0" parTransId="{D050CEB1-7EA2-4A4F-9CAC-2FB23436E967}" sibTransId="{01BFFFB3-4218-3845-A2E4-DEB5B4608FDB}"/>
    <dgm:cxn modelId="{3290544C-CE85-4A25-AB4C-D6A8BA3C5B5C}" srcId="{44D9AF5A-3FE1-415D-AD0B-2F3D83494A13}" destId="{C6CAEBFC-5C29-4F1D-B0F3-7ADDCA44DAB6}" srcOrd="3" destOrd="0" parTransId="{4DC4E0D0-07C8-44EE-A7B2-65F9E620EDFA}" sibTransId="{8F3312E2-E16F-4956-A7F6-37A8C9DF75DB}"/>
    <dgm:cxn modelId="{1FA4135F-86BA-4DCB-B91C-2C3643287A6D}" srcId="{44D9AF5A-3FE1-415D-AD0B-2F3D83494A13}" destId="{633F142B-9E22-4AAB-A35E-664A60F37CC7}" srcOrd="5" destOrd="0" parTransId="{E9E83C26-6291-49A0-933D-0176C9CFCFBB}" sibTransId="{0AC444B5-F97E-402D-A5D2-696D4A89B0B0}"/>
    <dgm:cxn modelId="{EC93ED66-C2D9-3347-8F0A-2597A91337C2}" type="presOf" srcId="{84DB36C4-E9F4-426D-91FD-9F0A59EF2092}" destId="{CCEB662C-A854-8A4C-942D-6DE7810FACD0}" srcOrd="0" destOrd="0" presId="urn:microsoft.com/office/officeart/2008/layout/LinedList"/>
    <dgm:cxn modelId="{EEC60468-750A-4C53-AB90-8D97562B8ED3}" srcId="{44D9AF5A-3FE1-415D-AD0B-2F3D83494A13}" destId="{D23EFCB2-8E78-4225-802C-417BBF1DD7D8}" srcOrd="17" destOrd="0" parTransId="{B2262E97-5DF6-4D66-84BD-11181E708E20}" sibTransId="{C53322E6-EAEA-4B03-81E7-02CCDAB81701}"/>
    <dgm:cxn modelId="{07B4376D-7D5F-0148-BDE7-596AC3D83BF5}" type="presOf" srcId="{21105448-C9D3-4A51-A14B-69CADE2F717B}" destId="{D42AEAFA-D6DA-2245-B6E5-7DD376CF2A63}" srcOrd="0" destOrd="0" presId="urn:microsoft.com/office/officeart/2008/layout/LinedList"/>
    <dgm:cxn modelId="{8111758C-D6BF-E44E-817F-826BF6941A34}" srcId="{44D9AF5A-3FE1-415D-AD0B-2F3D83494A13}" destId="{CB5D1042-6458-1D42-A232-2BBFDCFB0037}" srcOrd="12" destOrd="0" parTransId="{10858D6D-B354-D148-B142-FC973812E948}" sibTransId="{EB6D0394-963C-8142-ACBA-D52C7BB14E1F}"/>
    <dgm:cxn modelId="{85B1198D-907D-2F48-8DF2-22B8A3F531C1}" type="presOf" srcId="{CB5D1042-6458-1D42-A232-2BBFDCFB0037}" destId="{70FFEF98-8844-5E44-8F07-F19A98BD5C56}" srcOrd="0" destOrd="0" presId="urn:microsoft.com/office/officeart/2008/layout/LinedList"/>
    <dgm:cxn modelId="{4163E990-45A8-4140-BBA6-A644697CA480}" srcId="{44D9AF5A-3FE1-415D-AD0B-2F3D83494A13}" destId="{54A527A5-C7EA-994A-8DFE-9B00DF6E298D}" srcOrd="7" destOrd="0" parTransId="{CB4BA35A-00B4-7346-B88E-AA1B8A27264E}" sibTransId="{61B1CF52-205B-F44D-9224-37FC7144D57C}"/>
    <dgm:cxn modelId="{F5B3C093-CF73-7B45-9782-5CD0EE64AEC4}" type="presOf" srcId="{4DF1C235-9D84-4F7E-9AB1-5A09C2587568}" destId="{DE51BAF5-04ED-3348-A7AC-2B111E92D0F0}" srcOrd="0" destOrd="0" presId="urn:microsoft.com/office/officeart/2008/layout/LinedList"/>
    <dgm:cxn modelId="{25520896-0649-4C9B-9724-19DB8BFE838A}" srcId="{44D9AF5A-3FE1-415D-AD0B-2F3D83494A13}" destId="{26DA1776-F686-49DD-9016-00234A5C72F6}" srcOrd="16" destOrd="0" parTransId="{60C6B49B-3D1D-43D5-8295-5168F809C9B1}" sibTransId="{D3886B3F-0C9B-43AE-9CEA-F33C037D63C0}"/>
    <dgm:cxn modelId="{331BE39F-0AC6-CD41-8E75-BC1A64EC1E52}" type="presOf" srcId="{AA46F273-8CB2-E24C-B775-3EA585E5203C}" destId="{503DC845-C0B3-4E49-B376-7D7B20592978}" srcOrd="0" destOrd="0" presId="urn:microsoft.com/office/officeart/2008/layout/LinedList"/>
    <dgm:cxn modelId="{3673EDAC-33CF-A44F-8091-593F7A1B1A35}" type="presOf" srcId="{5C568241-09D0-4ED9-AC81-F92365ADBBF0}" destId="{7D1CC378-6805-7241-A648-0BB03B9C6D7A}" srcOrd="0" destOrd="0" presId="urn:microsoft.com/office/officeart/2008/layout/LinedList"/>
    <dgm:cxn modelId="{E2B229AF-58AA-4953-BABF-5006F5215A95}" srcId="{44D9AF5A-3FE1-415D-AD0B-2F3D83494A13}" destId="{AB90FC6B-A7C6-4D49-B69B-459A41F63F19}" srcOrd="2" destOrd="0" parTransId="{11FBD71F-C42A-43DA-A4B6-D0BFD405A6FC}" sibTransId="{4BF63AD8-F46C-4C64-9574-BF8E5EB16492}"/>
    <dgm:cxn modelId="{2F64D8AF-147D-D34D-84F6-75AF1CFE4F66}" type="presOf" srcId="{50C42C04-577A-CA44-A0E4-D47EF0B35A16}" destId="{929B059E-D4BE-8D40-A362-05924B0C7A0C}" srcOrd="0" destOrd="0" presId="urn:microsoft.com/office/officeart/2008/layout/LinedList"/>
    <dgm:cxn modelId="{9642D9AF-8EBE-4C95-A03D-78F2520E44A0}" srcId="{44D9AF5A-3FE1-415D-AD0B-2F3D83494A13}" destId="{B7F7662D-16F5-4B70-B11A-F2B7D1033C0F}" srcOrd="11" destOrd="0" parTransId="{BEC4AE4B-D30D-4ECC-BD86-F990197664F2}" sibTransId="{A3624802-9AB0-4DFD-8533-A9BE6B13EB36}"/>
    <dgm:cxn modelId="{66B410B5-F840-7F4D-B681-8E134338DAF4}" type="presOf" srcId="{44D9AF5A-3FE1-415D-AD0B-2F3D83494A13}" destId="{020D6747-59E9-794D-9D1A-21ECC3B60948}" srcOrd="0" destOrd="0" presId="urn:microsoft.com/office/officeart/2008/layout/LinedList"/>
    <dgm:cxn modelId="{ED4056BE-C7FB-4E5D-B600-45EF099D188A}" srcId="{44D9AF5A-3FE1-415D-AD0B-2F3D83494A13}" destId="{5C568241-09D0-4ED9-AC81-F92365ADBBF0}" srcOrd="10" destOrd="0" parTransId="{9FAC4F68-9D70-4BEE-A8FF-FF5892B484B6}" sibTransId="{9DA48F79-D1F8-4947-BEAA-FDD69FC9FB05}"/>
    <dgm:cxn modelId="{6B6ED3CF-B2A3-A542-B394-4BB2245D7E36}" type="presOf" srcId="{B7F7662D-16F5-4B70-B11A-F2B7D1033C0F}" destId="{8EBA5317-E76E-497D-955A-D3483F67B27C}" srcOrd="0" destOrd="0" presId="urn:microsoft.com/office/officeart/2008/layout/LinedList"/>
    <dgm:cxn modelId="{B69235D5-E26E-3846-ABAB-8B26FBC723BE}" type="presOf" srcId="{A031A259-B5A1-4456-A934-79124E235064}" destId="{0A8CB357-F134-5041-87A4-13A55CD2CA8C}" srcOrd="0" destOrd="0" presId="urn:microsoft.com/office/officeart/2008/layout/LinedList"/>
    <dgm:cxn modelId="{2C5098D7-6E41-FB4E-9E36-F37BA810D973}" type="presOf" srcId="{D23EFCB2-8E78-4225-802C-417BBF1DD7D8}" destId="{619CEBB0-83E6-2E41-BD31-9544068FF9C5}" srcOrd="0" destOrd="0" presId="urn:microsoft.com/office/officeart/2008/layout/LinedList"/>
    <dgm:cxn modelId="{C37F1DE3-C96B-B54C-8118-8375C9AE616D}" srcId="{44D9AF5A-3FE1-415D-AD0B-2F3D83494A13}" destId="{5BB4C957-2B75-844E-8C20-4786B2063310}" srcOrd="19" destOrd="0" parTransId="{F705C7CF-CEE6-BA4A-9401-219250B8E709}" sibTransId="{83601EC5-ECD6-684E-9310-89138AED0EEA}"/>
    <dgm:cxn modelId="{6CDAA3E6-157C-3742-9456-E288618ABD37}" type="presOf" srcId="{95F1125F-A481-462E-A85C-5EC824CB8C98}" destId="{DB4FE24B-201D-0048-B957-BA7846C53D29}" srcOrd="0" destOrd="0" presId="urn:microsoft.com/office/officeart/2008/layout/LinedList"/>
    <dgm:cxn modelId="{529DE7EC-E823-7544-AE94-F83BADD8488D}" type="presOf" srcId="{633F142B-9E22-4AAB-A35E-664A60F37CC7}" destId="{E4C8868D-58A9-D349-9361-62527B3B525B}" srcOrd="0" destOrd="0" presId="urn:microsoft.com/office/officeart/2008/layout/LinedList"/>
    <dgm:cxn modelId="{921E54EE-ED39-0141-9055-43FF13DD35BF}" srcId="{44D9AF5A-3FE1-415D-AD0B-2F3D83494A13}" destId="{50C42C04-577A-CA44-A0E4-D47EF0B35A16}" srcOrd="15" destOrd="0" parTransId="{6B480F2B-288F-B74B-8757-1D381FBF28D8}" sibTransId="{85608864-47C7-844B-80DD-A7BAD0E71B4D}"/>
    <dgm:cxn modelId="{4B3528F1-27EC-4596-ABDE-A03ADF5AEAD4}" srcId="{44D9AF5A-3FE1-415D-AD0B-2F3D83494A13}" destId="{21105448-C9D3-4A51-A14B-69CADE2F717B}" srcOrd="9" destOrd="0" parTransId="{6BF3E3BE-7F72-4F49-9A20-D2C71C5674F4}" sibTransId="{FE7B938F-553B-47B5-8044-958ADB4E40F2}"/>
    <dgm:cxn modelId="{B37677F5-8F96-4C7A-BAD4-A9970B9BEF53}" srcId="{44D9AF5A-3FE1-415D-AD0B-2F3D83494A13}" destId="{84DB36C4-E9F4-426D-91FD-9F0A59EF2092}" srcOrd="20" destOrd="0" parTransId="{E3F72AA6-0E06-4BEF-98E4-846D5865C2C2}" sibTransId="{3A99714A-35B2-493A-9344-6B540E1162D3}"/>
    <dgm:cxn modelId="{8136A1F7-4819-4A2C-9299-9003A3DC3F8A}" srcId="{44D9AF5A-3FE1-415D-AD0B-2F3D83494A13}" destId="{95F1125F-A481-462E-A85C-5EC824CB8C98}" srcOrd="0" destOrd="0" parTransId="{98C66B45-3976-416B-A853-04ABF93F6688}" sibTransId="{641E8E52-DF8B-4061-9F8E-B9E6856CA3D0}"/>
    <dgm:cxn modelId="{EDA224FC-5FB5-454F-94D6-C80A4E5F857A}" type="presOf" srcId="{9EAD7987-97EE-D846-9AE6-1911E14458A9}" destId="{A2681EBC-C8B3-7A40-892D-79232626F151}" srcOrd="0" destOrd="0" presId="urn:microsoft.com/office/officeart/2008/layout/LinedList"/>
    <dgm:cxn modelId="{3E862468-F1C1-6442-8279-683C00540C19}" type="presParOf" srcId="{020D6747-59E9-794D-9D1A-21ECC3B60948}" destId="{A73CD2F0-DB6F-5941-B51B-06210E117E62}" srcOrd="0" destOrd="0" presId="urn:microsoft.com/office/officeart/2008/layout/LinedList"/>
    <dgm:cxn modelId="{273F404F-DA45-3D4C-A0E4-3F70E6C2ABE8}" type="presParOf" srcId="{020D6747-59E9-794D-9D1A-21ECC3B60948}" destId="{CFC526FB-3DC3-AC4F-BFE2-C15E25AA1E79}" srcOrd="1" destOrd="0" presId="urn:microsoft.com/office/officeart/2008/layout/LinedList"/>
    <dgm:cxn modelId="{3B75A987-DA71-C345-8032-6F57F3A2E0BD}" type="presParOf" srcId="{CFC526FB-3DC3-AC4F-BFE2-C15E25AA1E79}" destId="{DB4FE24B-201D-0048-B957-BA7846C53D29}" srcOrd="0" destOrd="0" presId="urn:microsoft.com/office/officeart/2008/layout/LinedList"/>
    <dgm:cxn modelId="{0E2BAD9D-B9CC-5B46-85CC-0B766DD38CC8}" type="presParOf" srcId="{CFC526FB-3DC3-AC4F-BFE2-C15E25AA1E79}" destId="{C63C7782-51DC-7A41-B547-D959A6FBE74E}" srcOrd="1" destOrd="0" presId="urn:microsoft.com/office/officeart/2008/layout/LinedList"/>
    <dgm:cxn modelId="{3501798B-774D-8341-BF02-CABF97EF8929}" type="presParOf" srcId="{020D6747-59E9-794D-9D1A-21ECC3B60948}" destId="{9E632ACD-7757-0946-9CA3-AEC3ED6F31D4}" srcOrd="2" destOrd="0" presId="urn:microsoft.com/office/officeart/2008/layout/LinedList"/>
    <dgm:cxn modelId="{FF8A03AD-B4C3-8646-9B9A-D3844A931985}" type="presParOf" srcId="{020D6747-59E9-794D-9D1A-21ECC3B60948}" destId="{6F5683BC-DA37-9D40-86DB-D8F687C34B8D}" srcOrd="3" destOrd="0" presId="urn:microsoft.com/office/officeart/2008/layout/LinedList"/>
    <dgm:cxn modelId="{332018F4-840D-DD41-A49A-BEF1B4F7F4D8}" type="presParOf" srcId="{6F5683BC-DA37-9D40-86DB-D8F687C34B8D}" destId="{DE51BAF5-04ED-3348-A7AC-2B111E92D0F0}" srcOrd="0" destOrd="0" presId="urn:microsoft.com/office/officeart/2008/layout/LinedList"/>
    <dgm:cxn modelId="{3486E1C0-B1A6-F443-8E4E-3AC336085EC8}" type="presParOf" srcId="{6F5683BC-DA37-9D40-86DB-D8F687C34B8D}" destId="{EFD24EFC-78C9-924F-84F4-50AA30574CF3}" srcOrd="1" destOrd="0" presId="urn:microsoft.com/office/officeart/2008/layout/LinedList"/>
    <dgm:cxn modelId="{590D0324-3D63-0242-9A53-1E31A426566D}" type="presParOf" srcId="{020D6747-59E9-794D-9D1A-21ECC3B60948}" destId="{1B4E6D3D-65D7-AE4E-B0AA-EF5CF0C412B4}" srcOrd="4" destOrd="0" presId="urn:microsoft.com/office/officeart/2008/layout/LinedList"/>
    <dgm:cxn modelId="{2A2DAEDC-69CE-EA48-A149-7BC8DEB27C62}" type="presParOf" srcId="{020D6747-59E9-794D-9D1A-21ECC3B60948}" destId="{8BFD7375-822D-0C4C-88E8-86C88C98E66C}" srcOrd="5" destOrd="0" presId="urn:microsoft.com/office/officeart/2008/layout/LinedList"/>
    <dgm:cxn modelId="{B4AE97D7-4092-D146-8651-345D61D203A6}" type="presParOf" srcId="{8BFD7375-822D-0C4C-88E8-86C88C98E66C}" destId="{79CC3652-AB89-914E-A09D-0B38EEB94EB2}" srcOrd="0" destOrd="0" presId="urn:microsoft.com/office/officeart/2008/layout/LinedList"/>
    <dgm:cxn modelId="{B146CBE6-A837-7B4E-80C1-E21301081D29}" type="presParOf" srcId="{8BFD7375-822D-0C4C-88E8-86C88C98E66C}" destId="{DA15FA7D-6EBC-0C47-B72C-52D1C9883260}" srcOrd="1" destOrd="0" presId="urn:microsoft.com/office/officeart/2008/layout/LinedList"/>
    <dgm:cxn modelId="{CD8552C8-78EE-9A4F-8DDC-3E259C274C60}" type="presParOf" srcId="{020D6747-59E9-794D-9D1A-21ECC3B60948}" destId="{9FF42EB8-6DA9-D849-83F5-6814E55522D1}" srcOrd="6" destOrd="0" presId="urn:microsoft.com/office/officeart/2008/layout/LinedList"/>
    <dgm:cxn modelId="{1A6C4510-B166-0044-828A-AA4DC1B852B9}" type="presParOf" srcId="{020D6747-59E9-794D-9D1A-21ECC3B60948}" destId="{37280BF9-A694-794B-871F-235CD0DCB50B}" srcOrd="7" destOrd="0" presId="urn:microsoft.com/office/officeart/2008/layout/LinedList"/>
    <dgm:cxn modelId="{4274E65F-9D66-ED4B-A69A-6D257301F6C6}" type="presParOf" srcId="{37280BF9-A694-794B-871F-235CD0DCB50B}" destId="{C36E0664-1563-2549-8C87-10CED79F40F7}" srcOrd="0" destOrd="0" presId="urn:microsoft.com/office/officeart/2008/layout/LinedList"/>
    <dgm:cxn modelId="{045CB6A5-F6B9-3142-B4FA-030625729F1C}" type="presParOf" srcId="{37280BF9-A694-794B-871F-235CD0DCB50B}" destId="{00A63792-22A0-4A4E-981A-56714E84A9FD}" srcOrd="1" destOrd="0" presId="urn:microsoft.com/office/officeart/2008/layout/LinedList"/>
    <dgm:cxn modelId="{C9F80767-CB1B-B64D-A400-91225902A79D}" type="presParOf" srcId="{020D6747-59E9-794D-9D1A-21ECC3B60948}" destId="{089DE276-2C54-FD41-B59A-DEB7655CBE32}" srcOrd="8" destOrd="0" presId="urn:microsoft.com/office/officeart/2008/layout/LinedList"/>
    <dgm:cxn modelId="{3AF129AE-5B59-1045-8F9F-F4F6EAB8A9F5}" type="presParOf" srcId="{020D6747-59E9-794D-9D1A-21ECC3B60948}" destId="{799BC6BF-6116-5B47-9634-0DEF2152FE50}" srcOrd="9" destOrd="0" presId="urn:microsoft.com/office/officeart/2008/layout/LinedList"/>
    <dgm:cxn modelId="{27CA6D3C-46EF-A249-A30E-10F5C9590B9F}" type="presParOf" srcId="{799BC6BF-6116-5B47-9634-0DEF2152FE50}" destId="{0A8CB357-F134-5041-87A4-13A55CD2CA8C}" srcOrd="0" destOrd="0" presId="urn:microsoft.com/office/officeart/2008/layout/LinedList"/>
    <dgm:cxn modelId="{57DA46B5-87EB-7141-88F2-53C267544771}" type="presParOf" srcId="{799BC6BF-6116-5B47-9634-0DEF2152FE50}" destId="{55AAE889-7360-E949-9CBD-58B91C5031C7}" srcOrd="1" destOrd="0" presId="urn:microsoft.com/office/officeart/2008/layout/LinedList"/>
    <dgm:cxn modelId="{EF8191A4-EE49-5049-9F29-1D7687824FC9}" type="presParOf" srcId="{020D6747-59E9-794D-9D1A-21ECC3B60948}" destId="{6EE7C86E-2536-414E-B0BA-4249BDED97BB}" srcOrd="10" destOrd="0" presId="urn:microsoft.com/office/officeart/2008/layout/LinedList"/>
    <dgm:cxn modelId="{3B4CD0AB-0850-5B49-8232-0F82B7B0027A}" type="presParOf" srcId="{020D6747-59E9-794D-9D1A-21ECC3B60948}" destId="{17309871-66B4-A843-A1C5-0CCC44FEDC14}" srcOrd="11" destOrd="0" presId="urn:microsoft.com/office/officeart/2008/layout/LinedList"/>
    <dgm:cxn modelId="{0D80594A-A360-2B40-9F29-D35328FDE816}" type="presParOf" srcId="{17309871-66B4-A843-A1C5-0CCC44FEDC14}" destId="{E4C8868D-58A9-D349-9361-62527B3B525B}" srcOrd="0" destOrd="0" presId="urn:microsoft.com/office/officeart/2008/layout/LinedList"/>
    <dgm:cxn modelId="{0855A2CE-8899-FB45-A7F3-1054F81B42AF}" type="presParOf" srcId="{17309871-66B4-A843-A1C5-0CCC44FEDC14}" destId="{01827158-6CE5-6747-97EC-7D6560A07510}" srcOrd="1" destOrd="0" presId="urn:microsoft.com/office/officeart/2008/layout/LinedList"/>
    <dgm:cxn modelId="{F6C0B13D-3DD0-6A4F-9A65-3E58BAA935C8}" type="presParOf" srcId="{020D6747-59E9-794D-9D1A-21ECC3B60948}" destId="{66F68981-9735-9041-A429-8ED896FC022E}" srcOrd="12" destOrd="0" presId="urn:microsoft.com/office/officeart/2008/layout/LinedList"/>
    <dgm:cxn modelId="{0C9682BC-E72B-F94A-99DC-E1C5AC323B29}" type="presParOf" srcId="{020D6747-59E9-794D-9D1A-21ECC3B60948}" destId="{0ACA8160-3172-0645-82BE-8BBD3EFE6539}" srcOrd="13" destOrd="0" presId="urn:microsoft.com/office/officeart/2008/layout/LinedList"/>
    <dgm:cxn modelId="{3EB7EBDD-BB6F-DD43-AF80-742E82E4EFED}" type="presParOf" srcId="{0ACA8160-3172-0645-82BE-8BBD3EFE6539}" destId="{06448C8A-A73F-FB4B-B01B-0C0A3153F7B3}" srcOrd="0" destOrd="0" presId="urn:microsoft.com/office/officeart/2008/layout/LinedList"/>
    <dgm:cxn modelId="{826D59D6-FDCA-EE4A-A3FB-2EEA6EA158B7}" type="presParOf" srcId="{0ACA8160-3172-0645-82BE-8BBD3EFE6539}" destId="{EF06E09B-B126-8849-A6D4-7BE1CBA68556}" srcOrd="1" destOrd="0" presId="urn:microsoft.com/office/officeart/2008/layout/LinedList"/>
    <dgm:cxn modelId="{55EBF8CF-0F48-A248-9BE4-41CCCEC3472A}" type="presParOf" srcId="{020D6747-59E9-794D-9D1A-21ECC3B60948}" destId="{F6EC7866-CBD9-AF42-BFB9-4E9D1E557F89}" srcOrd="14" destOrd="0" presId="urn:microsoft.com/office/officeart/2008/layout/LinedList"/>
    <dgm:cxn modelId="{0BDE7239-BA4C-2F4C-9E59-E5288C6FBE0E}" type="presParOf" srcId="{020D6747-59E9-794D-9D1A-21ECC3B60948}" destId="{EB22D122-27D2-2349-AE91-758B02C3516F}" srcOrd="15" destOrd="0" presId="urn:microsoft.com/office/officeart/2008/layout/LinedList"/>
    <dgm:cxn modelId="{94CFBEC2-F0EC-AC45-850E-85ABC38ED659}" type="presParOf" srcId="{EB22D122-27D2-2349-AE91-758B02C3516F}" destId="{FAB9A83B-50B4-AF40-B8AE-AED5BE93992C}" srcOrd="0" destOrd="0" presId="urn:microsoft.com/office/officeart/2008/layout/LinedList"/>
    <dgm:cxn modelId="{2278BDAD-9023-3545-811F-21B28CC5C7E2}" type="presParOf" srcId="{EB22D122-27D2-2349-AE91-758B02C3516F}" destId="{49C6C866-FA99-934C-8099-FD5C7A80F406}" srcOrd="1" destOrd="0" presId="urn:microsoft.com/office/officeart/2008/layout/LinedList"/>
    <dgm:cxn modelId="{564E6C30-2501-D144-9737-BA96FBB88C55}" type="presParOf" srcId="{020D6747-59E9-794D-9D1A-21ECC3B60948}" destId="{23951250-5359-1244-BF1B-877FA656AB28}" srcOrd="16" destOrd="0" presId="urn:microsoft.com/office/officeart/2008/layout/LinedList"/>
    <dgm:cxn modelId="{A0F576CF-CFB3-BC4F-9B8B-D78DD94D0F63}" type="presParOf" srcId="{020D6747-59E9-794D-9D1A-21ECC3B60948}" destId="{13F296D7-67EE-864C-AF5D-6410CBFC9182}" srcOrd="17" destOrd="0" presId="urn:microsoft.com/office/officeart/2008/layout/LinedList"/>
    <dgm:cxn modelId="{5FCA576E-7391-3246-99AC-40A81CBFE304}" type="presParOf" srcId="{13F296D7-67EE-864C-AF5D-6410CBFC9182}" destId="{A2681EBC-C8B3-7A40-892D-79232626F151}" srcOrd="0" destOrd="0" presId="urn:microsoft.com/office/officeart/2008/layout/LinedList"/>
    <dgm:cxn modelId="{1170C4FD-2342-A741-8128-82DBB04D1F0F}" type="presParOf" srcId="{13F296D7-67EE-864C-AF5D-6410CBFC9182}" destId="{7E3851BF-563A-124B-9551-BC55F1509760}" srcOrd="1" destOrd="0" presId="urn:microsoft.com/office/officeart/2008/layout/LinedList"/>
    <dgm:cxn modelId="{D01BB3AE-92E2-6C40-86B3-115200FDE478}" type="presParOf" srcId="{020D6747-59E9-794D-9D1A-21ECC3B60948}" destId="{46D56F47-2CB8-494C-BB75-0FE20FFF819B}" srcOrd="18" destOrd="0" presId="urn:microsoft.com/office/officeart/2008/layout/LinedList"/>
    <dgm:cxn modelId="{A5673043-91BF-7048-9064-C5A393147119}" type="presParOf" srcId="{020D6747-59E9-794D-9D1A-21ECC3B60948}" destId="{702A2755-4DAD-C441-B88F-33504EFC01FF}" srcOrd="19" destOrd="0" presId="urn:microsoft.com/office/officeart/2008/layout/LinedList"/>
    <dgm:cxn modelId="{DEA80EF3-9DA3-E243-A0D4-AE64E173CA0C}" type="presParOf" srcId="{702A2755-4DAD-C441-B88F-33504EFC01FF}" destId="{D42AEAFA-D6DA-2245-B6E5-7DD376CF2A63}" srcOrd="0" destOrd="0" presId="urn:microsoft.com/office/officeart/2008/layout/LinedList"/>
    <dgm:cxn modelId="{20869C42-0911-814D-8BD0-D2CBC7F82AD2}" type="presParOf" srcId="{702A2755-4DAD-C441-B88F-33504EFC01FF}" destId="{E9E0587A-7E35-584D-B240-5B2C4A290A26}" srcOrd="1" destOrd="0" presId="urn:microsoft.com/office/officeart/2008/layout/LinedList"/>
    <dgm:cxn modelId="{748B235F-A5E1-A940-A5C4-536275BF8BDE}" type="presParOf" srcId="{020D6747-59E9-794D-9D1A-21ECC3B60948}" destId="{FB79CBD4-5AC9-594F-94E3-1F6C0114F144}" srcOrd="20" destOrd="0" presId="urn:microsoft.com/office/officeart/2008/layout/LinedList"/>
    <dgm:cxn modelId="{13BB64DB-B6AB-8940-BE91-3E21933AE4F4}" type="presParOf" srcId="{020D6747-59E9-794D-9D1A-21ECC3B60948}" destId="{6BCA582B-3E30-8844-9A3B-279C024F1E4B}" srcOrd="21" destOrd="0" presId="urn:microsoft.com/office/officeart/2008/layout/LinedList"/>
    <dgm:cxn modelId="{46D790A0-F883-7A45-8E4C-D7887AE75B0A}" type="presParOf" srcId="{6BCA582B-3E30-8844-9A3B-279C024F1E4B}" destId="{7D1CC378-6805-7241-A648-0BB03B9C6D7A}" srcOrd="0" destOrd="0" presId="urn:microsoft.com/office/officeart/2008/layout/LinedList"/>
    <dgm:cxn modelId="{D8DE0433-B236-564C-9D8E-5D4649819650}" type="presParOf" srcId="{6BCA582B-3E30-8844-9A3B-279C024F1E4B}" destId="{A30A939C-E863-6B43-AE67-435388E065D7}" srcOrd="1" destOrd="0" presId="urn:microsoft.com/office/officeart/2008/layout/LinedList"/>
    <dgm:cxn modelId="{A141650E-DF03-2340-801D-61EEF3C3E39D}" type="presParOf" srcId="{020D6747-59E9-794D-9D1A-21ECC3B60948}" destId="{C8FE4889-02A9-4274-B85C-0D52B90C2D77}" srcOrd="22" destOrd="0" presId="urn:microsoft.com/office/officeart/2008/layout/LinedList"/>
    <dgm:cxn modelId="{BE259C65-9263-3740-B2B6-29B2CA04E520}" type="presParOf" srcId="{020D6747-59E9-794D-9D1A-21ECC3B60948}" destId="{BA6D8FCB-BA00-406C-8CDF-64CE25E733F3}" srcOrd="23" destOrd="0" presId="urn:microsoft.com/office/officeart/2008/layout/LinedList"/>
    <dgm:cxn modelId="{579A7A09-2F29-0343-AC9C-B7434C68E557}" type="presParOf" srcId="{BA6D8FCB-BA00-406C-8CDF-64CE25E733F3}" destId="{8EBA5317-E76E-497D-955A-D3483F67B27C}" srcOrd="0" destOrd="0" presId="urn:microsoft.com/office/officeart/2008/layout/LinedList"/>
    <dgm:cxn modelId="{16C8285D-C8D9-594A-94EC-55056575B10A}" type="presParOf" srcId="{BA6D8FCB-BA00-406C-8CDF-64CE25E733F3}" destId="{102573F9-A759-40D6-850F-7D138107BDD4}" srcOrd="1" destOrd="0" presId="urn:microsoft.com/office/officeart/2008/layout/LinedList"/>
    <dgm:cxn modelId="{FDD595C3-6F30-8148-A641-A3E077C80A4E}" type="presParOf" srcId="{020D6747-59E9-794D-9D1A-21ECC3B60948}" destId="{56713B24-E11F-9842-9908-8C768A058064}" srcOrd="24" destOrd="0" presId="urn:microsoft.com/office/officeart/2008/layout/LinedList"/>
    <dgm:cxn modelId="{23158B1B-7736-D44A-A4A7-20C0FC4223D0}" type="presParOf" srcId="{020D6747-59E9-794D-9D1A-21ECC3B60948}" destId="{5E24350E-93D2-6F43-8D05-0F73A7CD296E}" srcOrd="25" destOrd="0" presId="urn:microsoft.com/office/officeart/2008/layout/LinedList"/>
    <dgm:cxn modelId="{00FC5E8F-911E-9849-A7B3-CCB1E0D4DBA2}" type="presParOf" srcId="{5E24350E-93D2-6F43-8D05-0F73A7CD296E}" destId="{70FFEF98-8844-5E44-8F07-F19A98BD5C56}" srcOrd="0" destOrd="0" presId="urn:microsoft.com/office/officeart/2008/layout/LinedList"/>
    <dgm:cxn modelId="{85095644-B5B4-FE4B-B9F3-0A6437763BE8}" type="presParOf" srcId="{5E24350E-93D2-6F43-8D05-0F73A7CD296E}" destId="{2E8D833D-3967-F44F-A9AC-A65000FAA4A9}" srcOrd="1" destOrd="0" presId="urn:microsoft.com/office/officeart/2008/layout/LinedList"/>
    <dgm:cxn modelId="{F9D87B63-2D81-F840-804F-21E818F76114}" type="presParOf" srcId="{020D6747-59E9-794D-9D1A-21ECC3B60948}" destId="{9FE4BC34-DE73-7240-AC98-34EF7623FAF2}" srcOrd="26" destOrd="0" presId="urn:microsoft.com/office/officeart/2008/layout/LinedList"/>
    <dgm:cxn modelId="{C759F2FB-F7F0-9640-A656-89D83D865B07}" type="presParOf" srcId="{020D6747-59E9-794D-9D1A-21ECC3B60948}" destId="{A89184D7-78AA-8A4D-BD43-D7ADBD4864CB}" srcOrd="27" destOrd="0" presId="urn:microsoft.com/office/officeart/2008/layout/LinedList"/>
    <dgm:cxn modelId="{05AD0059-A278-0C4D-8580-489BD9E98249}" type="presParOf" srcId="{A89184D7-78AA-8A4D-BD43-D7ADBD4864CB}" destId="{E695251E-1003-8F49-9238-E35D2D5BB534}" srcOrd="0" destOrd="0" presId="urn:microsoft.com/office/officeart/2008/layout/LinedList"/>
    <dgm:cxn modelId="{CC7C43E1-58BF-DF4E-B1AA-9EA9786540A6}" type="presParOf" srcId="{A89184D7-78AA-8A4D-BD43-D7ADBD4864CB}" destId="{466D8904-6A73-D148-8161-E4BBAE6350C1}" srcOrd="1" destOrd="0" presId="urn:microsoft.com/office/officeart/2008/layout/LinedList"/>
    <dgm:cxn modelId="{A9BA4325-FDA5-9049-82E3-B041DB1C83B8}" type="presParOf" srcId="{020D6747-59E9-794D-9D1A-21ECC3B60948}" destId="{47C3C846-FAFB-F747-BB7C-BF2EC404AAF4}" srcOrd="28" destOrd="0" presId="urn:microsoft.com/office/officeart/2008/layout/LinedList"/>
    <dgm:cxn modelId="{0DE0C653-06E0-694F-8B9E-EE3C3181B7A4}" type="presParOf" srcId="{020D6747-59E9-794D-9D1A-21ECC3B60948}" destId="{4D0095D5-0EAA-2D4C-9E8F-152687EC01BE}" srcOrd="29" destOrd="0" presId="urn:microsoft.com/office/officeart/2008/layout/LinedList"/>
    <dgm:cxn modelId="{5811302C-B545-3F46-97AD-6E1589FE8F55}" type="presParOf" srcId="{4D0095D5-0EAA-2D4C-9E8F-152687EC01BE}" destId="{503DC845-C0B3-4E49-B376-7D7B20592978}" srcOrd="0" destOrd="0" presId="urn:microsoft.com/office/officeart/2008/layout/LinedList"/>
    <dgm:cxn modelId="{010CC187-163C-0240-9C18-17E9D13AB1DE}" type="presParOf" srcId="{4D0095D5-0EAA-2D4C-9E8F-152687EC01BE}" destId="{86D3E1BB-1E20-1241-B429-831C97853308}" srcOrd="1" destOrd="0" presId="urn:microsoft.com/office/officeart/2008/layout/LinedList"/>
    <dgm:cxn modelId="{BBB5833C-CFF0-5F4E-92A5-C0381DA37ED7}" type="presParOf" srcId="{020D6747-59E9-794D-9D1A-21ECC3B60948}" destId="{3E3D171E-C33E-9244-B57F-71D2EB59906F}" srcOrd="30" destOrd="0" presId="urn:microsoft.com/office/officeart/2008/layout/LinedList"/>
    <dgm:cxn modelId="{9418EA4D-EF6C-0348-9276-128BB859A299}" type="presParOf" srcId="{020D6747-59E9-794D-9D1A-21ECC3B60948}" destId="{D5A3EE77-3743-1241-9F6F-1737A51A0C1F}" srcOrd="31" destOrd="0" presId="urn:microsoft.com/office/officeart/2008/layout/LinedList"/>
    <dgm:cxn modelId="{7F224534-14B2-194B-ADA6-B24066A7BD77}" type="presParOf" srcId="{D5A3EE77-3743-1241-9F6F-1737A51A0C1F}" destId="{929B059E-D4BE-8D40-A362-05924B0C7A0C}" srcOrd="0" destOrd="0" presId="urn:microsoft.com/office/officeart/2008/layout/LinedList"/>
    <dgm:cxn modelId="{D968542D-3176-F743-8C90-1B853DB20C82}" type="presParOf" srcId="{D5A3EE77-3743-1241-9F6F-1737A51A0C1F}" destId="{86E6485A-39EA-B94A-84FB-54C916EFB694}" srcOrd="1" destOrd="0" presId="urn:microsoft.com/office/officeart/2008/layout/LinedList"/>
    <dgm:cxn modelId="{8F5D2FA3-6FFB-AF4B-A05B-BCB18796FEB8}" type="presParOf" srcId="{020D6747-59E9-794D-9D1A-21ECC3B60948}" destId="{40C26DA7-BE49-5743-A0E8-7093BF4965C0}" srcOrd="32" destOrd="0" presId="urn:microsoft.com/office/officeart/2008/layout/LinedList"/>
    <dgm:cxn modelId="{304D3F57-DDCA-774C-902D-0C11E2EAFEA3}" type="presParOf" srcId="{020D6747-59E9-794D-9D1A-21ECC3B60948}" destId="{95B2462D-DFAD-764F-9A0A-B76271B603D9}" srcOrd="33" destOrd="0" presId="urn:microsoft.com/office/officeart/2008/layout/LinedList"/>
    <dgm:cxn modelId="{0ADA5881-04CB-104D-84B7-BF1B887F01C6}" type="presParOf" srcId="{95B2462D-DFAD-764F-9A0A-B76271B603D9}" destId="{61A32F6C-4B24-9442-94B0-5FF78A477684}" srcOrd="0" destOrd="0" presId="urn:microsoft.com/office/officeart/2008/layout/LinedList"/>
    <dgm:cxn modelId="{36C89200-BFCD-7C4A-BEAB-7AF1E55857CE}" type="presParOf" srcId="{95B2462D-DFAD-764F-9A0A-B76271B603D9}" destId="{949B608E-0CB0-5D49-BEC9-F169F9BF197C}" srcOrd="1" destOrd="0" presId="urn:microsoft.com/office/officeart/2008/layout/LinedList"/>
    <dgm:cxn modelId="{0FF417CB-FDB3-C04E-B107-B96CADEEC41D}" type="presParOf" srcId="{020D6747-59E9-794D-9D1A-21ECC3B60948}" destId="{A01F3110-1DD3-2A40-8983-D2080687DA1F}" srcOrd="34" destOrd="0" presId="urn:microsoft.com/office/officeart/2008/layout/LinedList"/>
    <dgm:cxn modelId="{CE37BDAF-3C02-9C4A-BF0F-3E2F2F6E1A2C}" type="presParOf" srcId="{020D6747-59E9-794D-9D1A-21ECC3B60948}" destId="{2C52D9B7-A222-024C-81E3-37F47A9AF400}" srcOrd="35" destOrd="0" presId="urn:microsoft.com/office/officeart/2008/layout/LinedList"/>
    <dgm:cxn modelId="{49461A93-8F3E-1B42-98C0-F6820FAC2FCA}" type="presParOf" srcId="{2C52D9B7-A222-024C-81E3-37F47A9AF400}" destId="{619CEBB0-83E6-2E41-BD31-9544068FF9C5}" srcOrd="0" destOrd="0" presId="urn:microsoft.com/office/officeart/2008/layout/LinedList"/>
    <dgm:cxn modelId="{CDA742C7-495B-C441-9E39-C48EACBE4D09}" type="presParOf" srcId="{2C52D9B7-A222-024C-81E3-37F47A9AF400}" destId="{5E5580F5-7E78-7D4D-84A7-FFF957BE1042}" srcOrd="1" destOrd="0" presId="urn:microsoft.com/office/officeart/2008/layout/LinedList"/>
    <dgm:cxn modelId="{3E8E9DCB-D9F7-444A-B95B-8D505A49FE72}" type="presParOf" srcId="{020D6747-59E9-794D-9D1A-21ECC3B60948}" destId="{22395AAF-8831-8A44-9B66-2DE8A8F87F8B}" srcOrd="36" destOrd="0" presId="urn:microsoft.com/office/officeart/2008/layout/LinedList"/>
    <dgm:cxn modelId="{F148C41A-0E6D-DC4E-B01B-CC14AAAE253B}" type="presParOf" srcId="{020D6747-59E9-794D-9D1A-21ECC3B60948}" destId="{CA36F47D-69A6-0748-96EE-9DF802F50F22}" srcOrd="37" destOrd="0" presId="urn:microsoft.com/office/officeart/2008/layout/LinedList"/>
    <dgm:cxn modelId="{08522AED-43B5-6B4A-8CBA-771676D7CDFF}" type="presParOf" srcId="{CA36F47D-69A6-0748-96EE-9DF802F50F22}" destId="{A58EE304-B1BF-474C-884A-BDCF76D22288}" srcOrd="0" destOrd="0" presId="urn:microsoft.com/office/officeart/2008/layout/LinedList"/>
    <dgm:cxn modelId="{5AFFF3E9-9BD4-844F-B973-F4E311B7D3E1}" type="presParOf" srcId="{CA36F47D-69A6-0748-96EE-9DF802F50F22}" destId="{0F93974D-8EFC-B14B-B78C-96C6FAD4EDCB}" srcOrd="1" destOrd="0" presId="urn:microsoft.com/office/officeart/2008/layout/LinedList"/>
    <dgm:cxn modelId="{15E78887-55ED-094D-980A-5580DFEDA876}" type="presParOf" srcId="{020D6747-59E9-794D-9D1A-21ECC3B60948}" destId="{4914762F-C226-8846-BA0D-F4BDC1C3D0ED}" srcOrd="38" destOrd="0" presId="urn:microsoft.com/office/officeart/2008/layout/LinedList"/>
    <dgm:cxn modelId="{7A05115B-34E5-4841-B3A8-41D7AC46316B}" type="presParOf" srcId="{020D6747-59E9-794D-9D1A-21ECC3B60948}" destId="{D211B4E6-86A0-D343-9B22-0CDEFC78A3F7}" srcOrd="39" destOrd="0" presId="urn:microsoft.com/office/officeart/2008/layout/LinedList"/>
    <dgm:cxn modelId="{504C70A0-7680-2047-B13A-375563B6FF6B}" type="presParOf" srcId="{D211B4E6-86A0-D343-9B22-0CDEFC78A3F7}" destId="{9EDEB16A-D7D7-D044-91CA-A422A5B3AB04}" srcOrd="0" destOrd="0" presId="urn:microsoft.com/office/officeart/2008/layout/LinedList"/>
    <dgm:cxn modelId="{EA566B78-CB93-024F-BBB5-58193B067205}" type="presParOf" srcId="{D211B4E6-86A0-D343-9B22-0CDEFC78A3F7}" destId="{9CB31F03-C148-BD4F-86C4-371E93365BEB}" srcOrd="1" destOrd="0" presId="urn:microsoft.com/office/officeart/2008/layout/LinedList"/>
    <dgm:cxn modelId="{DE903C75-C14D-5445-8A51-2AF9004D8C7E}" type="presParOf" srcId="{020D6747-59E9-794D-9D1A-21ECC3B60948}" destId="{C72949F5-8AD7-4B4D-95C8-555E82468471}" srcOrd="40" destOrd="0" presId="urn:microsoft.com/office/officeart/2008/layout/LinedList"/>
    <dgm:cxn modelId="{CBD1640A-BF92-5547-9375-6F7591EEE642}" type="presParOf" srcId="{020D6747-59E9-794D-9D1A-21ECC3B60948}" destId="{FD647FCC-A732-8042-BA8D-276C1DCFB77D}" srcOrd="41" destOrd="0" presId="urn:microsoft.com/office/officeart/2008/layout/LinedList"/>
    <dgm:cxn modelId="{E9F564CC-671C-894B-A215-202C946B621C}" type="presParOf" srcId="{FD647FCC-A732-8042-BA8D-276C1DCFB77D}" destId="{CCEB662C-A854-8A4C-942D-6DE7810FACD0}" srcOrd="0" destOrd="0" presId="urn:microsoft.com/office/officeart/2008/layout/LinedList"/>
    <dgm:cxn modelId="{7688BD5D-1361-DD4C-A83A-6AF6B3A46901}" type="presParOf" srcId="{FD647FCC-A732-8042-BA8D-276C1DCFB77D}" destId="{5BFFBE29-F257-4949-A709-5A7965E49935}" srcOrd="1" destOrd="0" presId="urn:microsoft.com/office/officeart/2008/layout/LinedList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34C55-F8B3-4AD5-9271-F367CAD1B80D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A537DF-F535-478F-A92F-BDAA55FA8B4C}">
      <dgm:prSet/>
      <dgm:spPr/>
      <dgm:t>
        <a:bodyPr/>
        <a:lstStyle/>
        <a:p>
          <a:r>
            <a:rPr lang="en-US" b="1" dirty="0"/>
            <a:t>Sanjay Prasad MD FACS</a:t>
          </a:r>
        </a:p>
        <a:p>
          <a:r>
            <a:rPr lang="en-US" b="1" dirty="0" err="1"/>
            <a:t>SurgiQuality</a:t>
          </a:r>
          <a:r>
            <a:rPr lang="en-US" b="1" dirty="0"/>
            <a:t>                     </a:t>
          </a:r>
          <a:r>
            <a:rPr lang="en-US" i="1" dirty="0"/>
            <a:t>GW </a:t>
          </a:r>
          <a:r>
            <a:rPr lang="en-US" i="1"/>
            <a:t>University Hospital</a:t>
          </a:r>
          <a:endParaRPr lang="en-US" i="1" dirty="0"/>
        </a:p>
      </dgm:t>
    </dgm:pt>
    <dgm:pt modelId="{A62B1392-A897-4CE9-A94A-45FC0588D314}" type="sibTrans" cxnId="{FE86D435-2AD6-4384-AE09-2549D2575B20}">
      <dgm:prSet/>
      <dgm:spPr/>
      <dgm:t>
        <a:bodyPr/>
        <a:lstStyle/>
        <a:p>
          <a:endParaRPr lang="en-US"/>
        </a:p>
      </dgm:t>
    </dgm:pt>
    <dgm:pt modelId="{7C36570A-2F46-4682-963D-9A9E2451AC38}" type="parTrans" cxnId="{FE86D435-2AD6-4384-AE09-2549D2575B20}">
      <dgm:prSet/>
      <dgm:spPr/>
      <dgm:t>
        <a:bodyPr/>
        <a:lstStyle/>
        <a:p>
          <a:endParaRPr lang="en-US"/>
        </a:p>
      </dgm:t>
    </dgm:pt>
    <dgm:pt modelId="{76E8C2EE-B552-054C-B849-C1FC91A6A265}">
      <dgm:prSet/>
      <dgm:spPr/>
      <dgm:t>
        <a:bodyPr/>
        <a:lstStyle/>
        <a:p>
          <a:r>
            <a:rPr lang="en-US" b="1" dirty="0"/>
            <a:t>Bruce Sherman MD FCCP FACOEM </a:t>
          </a:r>
          <a:endParaRPr lang="en-US" b="0" i="1" dirty="0"/>
        </a:p>
        <a:p>
          <a:r>
            <a:rPr lang="en-US" b="0" i="1" dirty="0"/>
            <a:t>UNC Greensboro</a:t>
          </a:r>
        </a:p>
        <a:p>
          <a:r>
            <a:rPr lang="en-US" i="1" dirty="0"/>
            <a:t>Triad HealthCare Network</a:t>
          </a:r>
          <a:endParaRPr lang="en-US" dirty="0"/>
        </a:p>
      </dgm:t>
    </dgm:pt>
    <dgm:pt modelId="{3B92905B-3463-B94D-A0AF-AA214C45E02D}" type="parTrans" cxnId="{0F946501-A89E-6F4C-BE5F-F842FF5129B2}">
      <dgm:prSet/>
      <dgm:spPr/>
      <dgm:t>
        <a:bodyPr/>
        <a:lstStyle/>
        <a:p>
          <a:endParaRPr lang="en-US"/>
        </a:p>
      </dgm:t>
    </dgm:pt>
    <dgm:pt modelId="{07A76189-04CB-7747-974C-F6FD18914D78}" type="sibTrans" cxnId="{0F946501-A89E-6F4C-BE5F-F842FF5129B2}">
      <dgm:prSet/>
      <dgm:spPr/>
      <dgm:t>
        <a:bodyPr/>
        <a:lstStyle/>
        <a:p>
          <a:endParaRPr lang="en-US"/>
        </a:p>
      </dgm:t>
    </dgm:pt>
    <dgm:pt modelId="{188581DA-6FC9-5048-A001-A601B715F83A}">
      <dgm:prSet/>
      <dgm:spPr/>
      <dgm:t>
        <a:bodyPr/>
        <a:lstStyle/>
        <a:p>
          <a:r>
            <a:rPr lang="en-US" b="1" dirty="0"/>
            <a:t>Maiysha Clairborne MD</a:t>
          </a:r>
        </a:p>
        <a:p>
          <a:r>
            <a:rPr lang="en-US" b="1" dirty="0"/>
            <a:t> </a:t>
          </a:r>
          <a:r>
            <a:rPr lang="en-US" i="1" dirty="0"/>
            <a:t>The Mind ReMapping Academy</a:t>
          </a:r>
          <a:endParaRPr lang="en-US" dirty="0"/>
        </a:p>
      </dgm:t>
    </dgm:pt>
    <dgm:pt modelId="{5E79799F-A071-2C42-88D5-B477D1DB9497}" type="parTrans" cxnId="{4CFF6A65-7F7E-CF40-93B5-B1945121F419}">
      <dgm:prSet/>
      <dgm:spPr/>
      <dgm:t>
        <a:bodyPr/>
        <a:lstStyle/>
        <a:p>
          <a:endParaRPr lang="en-US"/>
        </a:p>
      </dgm:t>
    </dgm:pt>
    <dgm:pt modelId="{FE474C31-741B-9F4F-B307-24996835D22D}" type="sibTrans" cxnId="{4CFF6A65-7F7E-CF40-93B5-B1945121F419}">
      <dgm:prSet/>
      <dgm:spPr/>
      <dgm:t>
        <a:bodyPr/>
        <a:lstStyle/>
        <a:p>
          <a:endParaRPr lang="en-US"/>
        </a:p>
      </dgm:t>
    </dgm:pt>
    <dgm:pt modelId="{3428035C-B08B-EA4A-8115-D551F54DDD4B}">
      <dgm:prSet/>
      <dgm:spPr/>
      <dgm:t>
        <a:bodyPr/>
        <a:lstStyle/>
        <a:p>
          <a:r>
            <a:rPr lang="en-US" b="1" dirty="0"/>
            <a:t>Irene Dankwa-Mullan MD MPH</a:t>
          </a:r>
        </a:p>
        <a:p>
          <a:r>
            <a:rPr lang="en-US" b="1" i="1" dirty="0" err="1"/>
            <a:t>Merative</a:t>
          </a:r>
          <a:endParaRPr lang="en-US" i="1" dirty="0"/>
        </a:p>
      </dgm:t>
    </dgm:pt>
    <dgm:pt modelId="{6C027C65-D70F-EB46-A966-F265AB5BB581}" type="parTrans" cxnId="{11E5924A-C402-1644-96AA-2F1F73C423D1}">
      <dgm:prSet/>
      <dgm:spPr/>
      <dgm:t>
        <a:bodyPr/>
        <a:lstStyle/>
        <a:p>
          <a:endParaRPr lang="en-US"/>
        </a:p>
      </dgm:t>
    </dgm:pt>
    <dgm:pt modelId="{707C7200-C352-E746-9BF2-F10E75579C4D}" type="sibTrans" cxnId="{11E5924A-C402-1644-96AA-2F1F73C423D1}">
      <dgm:prSet/>
      <dgm:spPr/>
      <dgm:t>
        <a:bodyPr/>
        <a:lstStyle/>
        <a:p>
          <a:endParaRPr lang="en-US"/>
        </a:p>
      </dgm:t>
    </dgm:pt>
    <dgm:pt modelId="{0558330C-E6D8-C443-8B99-DA3AFE0F7513}">
      <dgm:prSet/>
      <dgm:spPr/>
      <dgm:t>
        <a:bodyPr/>
        <a:lstStyle/>
        <a:p>
          <a:r>
            <a:rPr lang="en-US" b="1" dirty="0" err="1"/>
            <a:t>Randa</a:t>
          </a:r>
          <a:r>
            <a:rPr lang="en-US" b="1" dirty="0"/>
            <a:t> Deaton MA</a:t>
          </a:r>
        </a:p>
        <a:p>
          <a:r>
            <a:rPr lang="en-US" b="1" dirty="0"/>
            <a:t> </a:t>
          </a:r>
          <a:r>
            <a:rPr lang="en-US" i="1" dirty="0"/>
            <a:t>Purchaser Business Group on Health</a:t>
          </a:r>
          <a:endParaRPr lang="en-US" dirty="0"/>
        </a:p>
      </dgm:t>
    </dgm:pt>
    <dgm:pt modelId="{85251007-D87C-344A-8DD8-B48B8EFDB465}" type="parTrans" cxnId="{C7AFABD6-ADCA-7241-9607-3F00603E188F}">
      <dgm:prSet/>
      <dgm:spPr/>
      <dgm:t>
        <a:bodyPr/>
        <a:lstStyle/>
        <a:p>
          <a:endParaRPr lang="en-US"/>
        </a:p>
      </dgm:t>
    </dgm:pt>
    <dgm:pt modelId="{F220B437-CEE6-274C-B044-281341CB73A7}" type="sibTrans" cxnId="{C7AFABD6-ADCA-7241-9607-3F00603E188F}">
      <dgm:prSet/>
      <dgm:spPr/>
      <dgm:t>
        <a:bodyPr/>
        <a:lstStyle/>
        <a:p>
          <a:endParaRPr lang="en-US"/>
        </a:p>
      </dgm:t>
    </dgm:pt>
    <dgm:pt modelId="{3F1FD568-D453-2E47-88DB-6753CB8CE5CB}">
      <dgm:prSet/>
      <dgm:spPr/>
      <dgm:t>
        <a:bodyPr/>
        <a:lstStyle/>
        <a:p>
          <a:r>
            <a:rPr lang="en-US" b="1" dirty="0"/>
            <a:t>Lisa K. Fitzpatrick MD MPH</a:t>
          </a:r>
        </a:p>
        <a:p>
          <a:r>
            <a:rPr lang="en-US" i="1" dirty="0"/>
            <a:t>Grapevine Health</a:t>
          </a:r>
        </a:p>
        <a:p>
          <a:r>
            <a:rPr lang="en-US" b="0" i="1" u="none" dirty="0"/>
            <a:t>GW University Milken Institute</a:t>
          </a:r>
          <a:endParaRPr lang="en-US" i="1" dirty="0"/>
        </a:p>
      </dgm:t>
    </dgm:pt>
    <dgm:pt modelId="{219B093F-CF0B-254A-8F24-563EC1241C0A}" type="parTrans" cxnId="{BAD4966F-D1B3-5645-82AC-19F44CD31AE7}">
      <dgm:prSet/>
      <dgm:spPr/>
      <dgm:t>
        <a:bodyPr/>
        <a:lstStyle/>
        <a:p>
          <a:endParaRPr lang="en-US"/>
        </a:p>
      </dgm:t>
    </dgm:pt>
    <dgm:pt modelId="{08E1197A-96BA-5C4A-B409-81C94AF63684}" type="sibTrans" cxnId="{BAD4966F-D1B3-5645-82AC-19F44CD31AE7}">
      <dgm:prSet/>
      <dgm:spPr/>
      <dgm:t>
        <a:bodyPr/>
        <a:lstStyle/>
        <a:p>
          <a:endParaRPr lang="en-US"/>
        </a:p>
      </dgm:t>
    </dgm:pt>
    <dgm:pt modelId="{95D11FD0-0D6C-E64B-8EF9-C35E5D7C17CC}">
      <dgm:prSet/>
      <dgm:spPr/>
      <dgm:t>
        <a:bodyPr/>
        <a:lstStyle/>
        <a:p>
          <a:r>
            <a:rPr lang="en-US" b="1" dirty="0"/>
            <a:t>Zane Gates MD</a:t>
          </a:r>
        </a:p>
        <a:p>
          <a:r>
            <a:rPr lang="en-US" i="1" dirty="0"/>
            <a:t>PeopleOne Health</a:t>
          </a:r>
          <a:endParaRPr lang="en-US" dirty="0"/>
        </a:p>
      </dgm:t>
    </dgm:pt>
    <dgm:pt modelId="{6CFBC873-1346-C548-8160-524AF0194A32}" type="parTrans" cxnId="{25F8E20F-4464-D54D-ACA2-55B084A3D282}">
      <dgm:prSet/>
      <dgm:spPr/>
      <dgm:t>
        <a:bodyPr/>
        <a:lstStyle/>
        <a:p>
          <a:endParaRPr lang="en-US"/>
        </a:p>
      </dgm:t>
    </dgm:pt>
    <dgm:pt modelId="{D699DEE1-7816-B848-805C-56F0E840BA76}" type="sibTrans" cxnId="{25F8E20F-4464-D54D-ACA2-55B084A3D282}">
      <dgm:prSet/>
      <dgm:spPr/>
      <dgm:t>
        <a:bodyPr/>
        <a:lstStyle/>
        <a:p>
          <a:endParaRPr lang="en-US"/>
        </a:p>
      </dgm:t>
    </dgm:pt>
    <dgm:pt modelId="{9A5DA9C1-AC4B-3441-A2BC-1A5C1BC5CEBA}">
      <dgm:prSet/>
      <dgm:spPr/>
      <dgm:t>
        <a:bodyPr/>
        <a:lstStyle/>
        <a:p>
          <a:r>
            <a:rPr lang="en-US" b="1" dirty="0"/>
            <a:t>Megan Douglas</a:t>
          </a:r>
        </a:p>
        <a:p>
          <a:r>
            <a:rPr lang="en-US" i="1" dirty="0"/>
            <a:t>National Center for Primary Care </a:t>
          </a:r>
        </a:p>
        <a:p>
          <a:r>
            <a:rPr lang="en-US" i="1" dirty="0"/>
            <a:t>Morehouse School of Medicine</a:t>
          </a:r>
          <a:endParaRPr lang="en-US" b="0" i="1" dirty="0">
            <a:latin typeface="Calibri Light" panose="020F0302020204030204"/>
          </a:endParaRPr>
        </a:p>
      </dgm:t>
    </dgm:pt>
    <dgm:pt modelId="{D42F1683-6FCD-F442-931A-9847D2B5A391}" type="parTrans" cxnId="{F1545417-E2BE-5840-845A-81335DC04946}">
      <dgm:prSet/>
      <dgm:spPr/>
      <dgm:t>
        <a:bodyPr/>
        <a:lstStyle/>
        <a:p>
          <a:endParaRPr lang="en-US"/>
        </a:p>
      </dgm:t>
    </dgm:pt>
    <dgm:pt modelId="{E390E747-192D-C64A-958B-4B785F1E4837}" type="sibTrans" cxnId="{F1545417-E2BE-5840-845A-81335DC04946}">
      <dgm:prSet/>
      <dgm:spPr/>
      <dgm:t>
        <a:bodyPr/>
        <a:lstStyle/>
        <a:p>
          <a:endParaRPr lang="en-US"/>
        </a:p>
      </dgm:t>
    </dgm:pt>
    <dgm:pt modelId="{8970E21C-39FD-8F4D-A2CA-7683822637CF}">
      <dgm:prSet custT="1"/>
      <dgm:spPr/>
      <dgm:t>
        <a:bodyPr/>
        <a:lstStyle/>
        <a:p>
          <a:r>
            <a:rPr lang="en-US" sz="1400" b="1" dirty="0"/>
            <a:t>Larry McNeely MPA </a:t>
          </a:r>
        </a:p>
        <a:p>
          <a:r>
            <a:rPr lang="en-US" sz="1400" b="0" i="1" dirty="0"/>
            <a:t>Primary Care Collaborative </a:t>
          </a:r>
        </a:p>
      </dgm:t>
    </dgm:pt>
    <dgm:pt modelId="{01E9FE28-F478-E549-93A6-961425BDDFD4}" type="parTrans" cxnId="{5AA728E4-4120-C64B-B562-8EA2AB439064}">
      <dgm:prSet/>
      <dgm:spPr/>
      <dgm:t>
        <a:bodyPr/>
        <a:lstStyle/>
        <a:p>
          <a:endParaRPr lang="en-US"/>
        </a:p>
      </dgm:t>
    </dgm:pt>
    <dgm:pt modelId="{7E33EFE8-8A66-8743-85FF-D5EB4ECDBF95}" type="sibTrans" cxnId="{5AA728E4-4120-C64B-B562-8EA2AB439064}">
      <dgm:prSet/>
      <dgm:spPr/>
      <dgm:t>
        <a:bodyPr/>
        <a:lstStyle/>
        <a:p>
          <a:endParaRPr lang="en-US"/>
        </a:p>
      </dgm:t>
    </dgm:pt>
    <dgm:pt modelId="{52E97595-C273-294A-B65A-F2D9D49F5B8A}">
      <dgm:prSet/>
      <dgm:spPr/>
      <dgm:t>
        <a:bodyPr/>
        <a:lstStyle/>
        <a:p>
          <a:r>
            <a:rPr lang="en-US" b="1" dirty="0"/>
            <a:t>John Shufeldt MD JD MBA</a:t>
          </a:r>
        </a:p>
        <a:p>
          <a:r>
            <a:rPr lang="en-US" b="1" dirty="0"/>
            <a:t> </a:t>
          </a:r>
          <a:r>
            <a:rPr lang="en-US" i="1" dirty="0"/>
            <a:t>Tribal EM</a:t>
          </a:r>
        </a:p>
        <a:p>
          <a:r>
            <a:rPr lang="en-US" i="1" dirty="0"/>
            <a:t>EMPower Emergency Physicians</a:t>
          </a:r>
          <a:endParaRPr lang="en-US" dirty="0"/>
        </a:p>
      </dgm:t>
    </dgm:pt>
    <dgm:pt modelId="{ADED8575-F43D-864D-8186-90C7A096531F}" type="parTrans" cxnId="{AD2015B3-4BD4-E342-8C50-F129BD999B0C}">
      <dgm:prSet/>
      <dgm:spPr/>
      <dgm:t>
        <a:bodyPr/>
        <a:lstStyle/>
        <a:p>
          <a:endParaRPr lang="en-US"/>
        </a:p>
      </dgm:t>
    </dgm:pt>
    <dgm:pt modelId="{C65D390C-C5FA-A042-B63A-F15555EA6CFB}" type="sibTrans" cxnId="{AD2015B3-4BD4-E342-8C50-F129BD999B0C}">
      <dgm:prSet/>
      <dgm:spPr/>
      <dgm:t>
        <a:bodyPr/>
        <a:lstStyle/>
        <a:p>
          <a:endParaRPr lang="en-US"/>
        </a:p>
      </dgm:t>
    </dgm:pt>
    <dgm:pt modelId="{416431AB-9457-7141-86B3-650EB678B7D9}">
      <dgm:prSet/>
      <dgm:spPr/>
      <dgm:t>
        <a:bodyPr/>
        <a:lstStyle/>
        <a:p>
          <a:r>
            <a:rPr lang="en-US" b="1" dirty="0"/>
            <a:t>Jill Wener MD</a:t>
          </a:r>
        </a:p>
        <a:p>
          <a:r>
            <a:rPr lang="en-US" b="1" dirty="0"/>
            <a:t> </a:t>
          </a:r>
          <a:r>
            <a:rPr lang="en-US" i="1" dirty="0"/>
            <a:t>Conscious Anti-Racism LLC</a:t>
          </a:r>
          <a:endParaRPr lang="en-US" dirty="0"/>
        </a:p>
      </dgm:t>
    </dgm:pt>
    <dgm:pt modelId="{2FA07543-960F-E043-848D-0028FE02445E}" type="parTrans" cxnId="{F82C1191-0464-E64F-A94C-152D586C8C90}">
      <dgm:prSet/>
      <dgm:spPr/>
      <dgm:t>
        <a:bodyPr/>
        <a:lstStyle/>
        <a:p>
          <a:endParaRPr lang="en-US"/>
        </a:p>
      </dgm:t>
    </dgm:pt>
    <dgm:pt modelId="{17F56C16-6895-294C-9897-B815E7B2B429}" type="sibTrans" cxnId="{F82C1191-0464-E64F-A94C-152D586C8C90}">
      <dgm:prSet/>
      <dgm:spPr/>
      <dgm:t>
        <a:bodyPr/>
        <a:lstStyle/>
        <a:p>
          <a:endParaRPr lang="en-US"/>
        </a:p>
      </dgm:t>
    </dgm:pt>
    <dgm:pt modelId="{DE68B2A0-2EB4-8A47-ADB0-BBBDB2359707}">
      <dgm:prSet/>
      <dgm:spPr/>
      <dgm:t>
        <a:bodyPr/>
        <a:lstStyle/>
        <a:p>
          <a:r>
            <a:rPr lang="en-US" b="1" dirty="0"/>
            <a:t>Marissa Alert PhD</a:t>
          </a:r>
        </a:p>
        <a:p>
          <a:r>
            <a:rPr lang="en-US" b="0" i="1" dirty="0"/>
            <a:t>Johns Hopkins HealthCare Solutions</a:t>
          </a:r>
        </a:p>
      </dgm:t>
    </dgm:pt>
    <dgm:pt modelId="{293935CF-05E7-DD47-82B3-73BDE4664E5D}" type="parTrans" cxnId="{732CB908-AD7B-4C4D-9693-200F9F435A2F}">
      <dgm:prSet/>
      <dgm:spPr/>
      <dgm:t>
        <a:bodyPr/>
        <a:lstStyle/>
        <a:p>
          <a:endParaRPr lang="en-US"/>
        </a:p>
      </dgm:t>
    </dgm:pt>
    <dgm:pt modelId="{7E1C57AF-FD1D-0C4F-9E90-2D08F0047B01}" type="sibTrans" cxnId="{732CB908-AD7B-4C4D-9693-200F9F435A2F}">
      <dgm:prSet/>
      <dgm:spPr/>
      <dgm:t>
        <a:bodyPr/>
        <a:lstStyle/>
        <a:p>
          <a:endParaRPr lang="en-US"/>
        </a:p>
      </dgm:t>
    </dgm:pt>
    <dgm:pt modelId="{1EE0C857-70EE-A246-B1C9-C22E3C153038}">
      <dgm:prSet/>
      <dgm:spPr/>
      <dgm:t>
        <a:bodyPr/>
        <a:lstStyle/>
        <a:p>
          <a:r>
            <a:rPr lang="en-US" b="1" u="none" dirty="0"/>
            <a:t>Karthik Ganesh</a:t>
          </a:r>
          <a:br>
            <a:rPr lang="en-US" dirty="0"/>
          </a:br>
          <a:r>
            <a:rPr lang="en-US" i="1" dirty="0" err="1"/>
            <a:t>EmpiRx</a:t>
          </a:r>
          <a:r>
            <a:rPr lang="en-US" i="1" dirty="0"/>
            <a:t> Health</a:t>
          </a:r>
        </a:p>
      </dgm:t>
    </dgm:pt>
    <dgm:pt modelId="{6E1B15AF-D62D-C643-8E19-2884B79E4077}" type="parTrans" cxnId="{E72E3E8E-E297-9149-BA14-52A6B0485CD0}">
      <dgm:prSet/>
      <dgm:spPr/>
      <dgm:t>
        <a:bodyPr/>
        <a:lstStyle/>
        <a:p>
          <a:endParaRPr lang="en-US"/>
        </a:p>
      </dgm:t>
    </dgm:pt>
    <dgm:pt modelId="{233BAD0D-7775-3642-ABF4-02F3064D6CB1}" type="sibTrans" cxnId="{E72E3E8E-E297-9149-BA14-52A6B0485CD0}">
      <dgm:prSet/>
      <dgm:spPr/>
      <dgm:t>
        <a:bodyPr/>
        <a:lstStyle/>
        <a:p>
          <a:endParaRPr lang="en-US"/>
        </a:p>
      </dgm:t>
    </dgm:pt>
    <dgm:pt modelId="{4489878F-E208-4830-8129-A930D69A6C6D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Ann Greiner </a:t>
          </a:r>
          <a:br>
            <a:rPr lang="en-US" b="1" dirty="0">
              <a:latin typeface="+mn-lt"/>
            </a:rPr>
          </a:br>
          <a:r>
            <a:rPr lang="en-US" b="0" i="1" dirty="0">
              <a:latin typeface="+mn-lt"/>
            </a:rPr>
            <a:t>Primary Care Collaborative</a:t>
          </a:r>
          <a:endParaRPr lang="en-US" b="1" i="1" dirty="0">
            <a:latin typeface="+mn-lt"/>
          </a:endParaRPr>
        </a:p>
      </dgm:t>
    </dgm:pt>
    <dgm:pt modelId="{E117360F-2F49-44FB-8CDE-005D5F910263}" type="parTrans" cxnId="{0FC7285D-522E-4ABC-9CD4-3902BE310E73}">
      <dgm:prSet/>
      <dgm:spPr/>
      <dgm:t>
        <a:bodyPr/>
        <a:lstStyle/>
        <a:p>
          <a:endParaRPr lang="en-US"/>
        </a:p>
      </dgm:t>
    </dgm:pt>
    <dgm:pt modelId="{A2EF85A7-BCEA-4E04-B8BC-20CC346DC15E}" type="sibTrans" cxnId="{0FC7285D-522E-4ABC-9CD4-3902BE310E73}">
      <dgm:prSet/>
      <dgm:spPr/>
      <dgm:t>
        <a:bodyPr/>
        <a:lstStyle/>
        <a:p>
          <a:endParaRPr lang="en-US"/>
        </a:p>
      </dgm:t>
    </dgm:pt>
    <dgm:pt modelId="{2D4D8E2C-DEA2-8B4B-8BF1-366FB1865E7B}">
      <dgm:prSet/>
      <dgm:spPr/>
      <dgm:t>
        <a:bodyPr/>
        <a:lstStyle/>
        <a:p>
          <a:r>
            <a:rPr lang="en-US" b="1" dirty="0"/>
            <a:t>Mary Jane </a:t>
          </a:r>
          <a:r>
            <a:rPr lang="en-US" b="1" dirty="0" err="1"/>
            <a:t>Osmick</a:t>
          </a:r>
          <a:r>
            <a:rPr lang="en-US" b="1" dirty="0"/>
            <a:t> MD </a:t>
          </a:r>
        </a:p>
        <a:p>
          <a:r>
            <a:rPr lang="en-US" i="1" dirty="0"/>
            <a:t>American Specialty Health </a:t>
          </a:r>
        </a:p>
        <a:p>
          <a:r>
            <a:rPr lang="en-US" i="1" dirty="0"/>
            <a:t>Population Health Alliance</a:t>
          </a:r>
          <a:endParaRPr lang="en-US" dirty="0"/>
        </a:p>
      </dgm:t>
    </dgm:pt>
    <dgm:pt modelId="{366560E4-B570-1F49-BFF5-DC1A687E9C58}" type="parTrans" cxnId="{6CC7AEA3-9953-AC4A-AEB9-CF326AF6872B}">
      <dgm:prSet/>
      <dgm:spPr/>
      <dgm:t>
        <a:bodyPr/>
        <a:lstStyle/>
        <a:p>
          <a:endParaRPr lang="en-US"/>
        </a:p>
      </dgm:t>
    </dgm:pt>
    <dgm:pt modelId="{0C32D33C-5183-8F40-B58C-0C0FD6B8AF24}" type="sibTrans" cxnId="{6CC7AEA3-9953-AC4A-AEB9-CF326AF6872B}">
      <dgm:prSet/>
      <dgm:spPr/>
      <dgm:t>
        <a:bodyPr/>
        <a:lstStyle/>
        <a:p>
          <a:endParaRPr lang="en-US"/>
        </a:p>
      </dgm:t>
    </dgm:pt>
    <dgm:pt modelId="{1F039A3A-A04C-8F46-BE6D-7ECDD9DD6D47}">
      <dgm:prSet/>
      <dgm:spPr/>
      <dgm:t>
        <a:bodyPr/>
        <a:lstStyle/>
        <a:p>
          <a:r>
            <a:rPr lang="en-US" dirty="0"/>
            <a:t>Noah Westfall</a:t>
          </a:r>
        </a:p>
        <a:p>
          <a:r>
            <a:rPr lang="en-US" i="1" dirty="0"/>
            <a:t>Primary Care Collaborative</a:t>
          </a:r>
        </a:p>
      </dgm:t>
    </dgm:pt>
    <dgm:pt modelId="{DB7E9454-AA0F-FC4D-855A-1B3624012603}" type="parTrans" cxnId="{ABE01311-C33C-4042-ADD7-C47971E13EF4}">
      <dgm:prSet/>
      <dgm:spPr/>
      <dgm:t>
        <a:bodyPr/>
        <a:lstStyle/>
        <a:p>
          <a:endParaRPr lang="en-US"/>
        </a:p>
      </dgm:t>
    </dgm:pt>
    <dgm:pt modelId="{E2A2A7BE-049E-D443-B7A5-801670E60D0F}" type="sibTrans" cxnId="{ABE01311-C33C-4042-ADD7-C47971E13EF4}">
      <dgm:prSet/>
      <dgm:spPr/>
      <dgm:t>
        <a:bodyPr/>
        <a:lstStyle/>
        <a:p>
          <a:endParaRPr lang="en-US"/>
        </a:p>
      </dgm:t>
    </dgm:pt>
    <dgm:pt modelId="{FB424E38-431C-464D-992E-AF0E6562850E}">
      <dgm:prSet/>
      <dgm:spPr/>
      <dgm:t>
        <a:bodyPr/>
        <a:lstStyle/>
        <a:p>
          <a:r>
            <a:rPr lang="en-US" dirty="0"/>
            <a:t>Anne </a:t>
          </a:r>
          <a:r>
            <a:rPr lang="en-US" dirty="0" err="1"/>
            <a:t>Gaglioti</a:t>
          </a:r>
          <a:r>
            <a:rPr lang="en-US" dirty="0"/>
            <a:t> MD MS</a:t>
          </a:r>
        </a:p>
        <a:p>
          <a:r>
            <a:rPr lang="en-US" i="1" dirty="0"/>
            <a:t>National Center for Primary Care</a:t>
          </a:r>
        </a:p>
        <a:p>
          <a:r>
            <a:rPr lang="en-US" i="1" dirty="0"/>
            <a:t>Morehouse School of Medicine </a:t>
          </a:r>
        </a:p>
      </dgm:t>
    </dgm:pt>
    <dgm:pt modelId="{25CB539E-FC90-754F-95F0-63C4481C9B08}" type="parTrans" cxnId="{FCCA6C99-409C-0A4C-A522-13825830BE99}">
      <dgm:prSet/>
      <dgm:spPr/>
      <dgm:t>
        <a:bodyPr/>
        <a:lstStyle/>
        <a:p>
          <a:endParaRPr lang="en-US"/>
        </a:p>
      </dgm:t>
    </dgm:pt>
    <dgm:pt modelId="{96AB678A-A6C8-8E4D-A463-2BEC6889AB69}" type="sibTrans" cxnId="{FCCA6C99-409C-0A4C-A522-13825830BE99}">
      <dgm:prSet/>
      <dgm:spPr/>
      <dgm:t>
        <a:bodyPr/>
        <a:lstStyle/>
        <a:p>
          <a:endParaRPr lang="en-US"/>
        </a:p>
      </dgm:t>
    </dgm:pt>
    <dgm:pt modelId="{761AE3A7-E494-E64A-9880-FB457C2134ED}">
      <dgm:prSet/>
      <dgm:spPr/>
      <dgm:t>
        <a:bodyPr/>
        <a:lstStyle/>
        <a:p>
          <a:r>
            <a:rPr lang="en-US" b="1" i="0" dirty="0"/>
            <a:t>Emily </a:t>
          </a:r>
          <a:r>
            <a:rPr lang="en-US" b="1" i="0" dirty="0" err="1"/>
            <a:t>Stiehl</a:t>
          </a:r>
          <a:endParaRPr lang="en-US" b="1" i="0" dirty="0"/>
        </a:p>
        <a:p>
          <a:r>
            <a:rPr lang="en-US" b="0" i="1" dirty="0"/>
            <a:t>University of Illinois Chicago</a:t>
          </a:r>
        </a:p>
      </dgm:t>
    </dgm:pt>
    <dgm:pt modelId="{12120A37-B496-364A-9185-0E2E4C7E21B0}" type="parTrans" cxnId="{A06CCCAA-DDAA-F644-9ECC-3636778C6E06}">
      <dgm:prSet/>
      <dgm:spPr/>
      <dgm:t>
        <a:bodyPr/>
        <a:lstStyle/>
        <a:p>
          <a:endParaRPr lang="en-US"/>
        </a:p>
      </dgm:t>
    </dgm:pt>
    <dgm:pt modelId="{E9F3F910-3F41-5F41-94B3-E013F6A07AC1}" type="sibTrans" cxnId="{A06CCCAA-DDAA-F644-9ECC-3636778C6E06}">
      <dgm:prSet/>
      <dgm:spPr/>
      <dgm:t>
        <a:bodyPr/>
        <a:lstStyle/>
        <a:p>
          <a:endParaRPr lang="en-US"/>
        </a:p>
      </dgm:t>
    </dgm:pt>
    <dgm:pt modelId="{A03196D2-73FC-7D49-A0F4-2D4B282DB994}">
      <dgm:prSet/>
      <dgm:spPr/>
      <dgm:t>
        <a:bodyPr/>
        <a:lstStyle/>
        <a:p>
          <a:r>
            <a:rPr lang="en-US" dirty="0"/>
            <a:t>Dominic Mack MD MBA</a:t>
          </a:r>
        </a:p>
        <a:p>
          <a:r>
            <a:rPr lang="en-US" i="1" dirty="0"/>
            <a:t>Morehouse School of Medicine</a:t>
          </a:r>
        </a:p>
      </dgm:t>
    </dgm:pt>
    <dgm:pt modelId="{91A7431D-EA8A-4C45-88AF-9AD8E774B4D7}" type="parTrans" cxnId="{33EC484C-1CE1-F447-99E9-BE2F541A5917}">
      <dgm:prSet/>
      <dgm:spPr/>
      <dgm:t>
        <a:bodyPr/>
        <a:lstStyle/>
        <a:p>
          <a:endParaRPr lang="en-US"/>
        </a:p>
      </dgm:t>
    </dgm:pt>
    <dgm:pt modelId="{671003E8-6FCA-1641-B84A-852815B06F3B}" type="sibTrans" cxnId="{33EC484C-1CE1-F447-99E9-BE2F541A5917}">
      <dgm:prSet/>
      <dgm:spPr/>
      <dgm:t>
        <a:bodyPr/>
        <a:lstStyle/>
        <a:p>
          <a:endParaRPr lang="en-US"/>
        </a:p>
      </dgm:t>
    </dgm:pt>
    <dgm:pt modelId="{907A5190-CC1E-FD40-980F-8CFC4FE1393B}">
      <dgm:prSet/>
      <dgm:spPr/>
      <dgm:t>
        <a:bodyPr/>
        <a:lstStyle/>
        <a:p>
          <a:r>
            <a:rPr lang="en-US" b="1" dirty="0"/>
            <a:t>Jessica Brooks MPM PHR</a:t>
          </a:r>
        </a:p>
        <a:p>
          <a:r>
            <a:rPr lang="en-US" i="1" dirty="0"/>
            <a:t>Pittsburgh Business Group on Health</a:t>
          </a:r>
          <a:endParaRPr lang="en-US" dirty="0"/>
        </a:p>
      </dgm:t>
    </dgm:pt>
    <dgm:pt modelId="{08E40B7F-54C0-EF47-89A3-FE1D2B155B3C}" type="sibTrans" cxnId="{DA429600-616A-2443-BF67-09125DB3B2BF}">
      <dgm:prSet/>
      <dgm:spPr/>
      <dgm:t>
        <a:bodyPr/>
        <a:lstStyle/>
        <a:p>
          <a:endParaRPr lang="en-US"/>
        </a:p>
      </dgm:t>
    </dgm:pt>
    <dgm:pt modelId="{B07A8D68-0AC2-B24D-9FDC-7D82DF2F4C04}" type="parTrans" cxnId="{DA429600-616A-2443-BF67-09125DB3B2BF}">
      <dgm:prSet/>
      <dgm:spPr/>
      <dgm:t>
        <a:bodyPr/>
        <a:lstStyle/>
        <a:p>
          <a:endParaRPr lang="en-US"/>
        </a:p>
      </dgm:t>
    </dgm:pt>
    <dgm:pt modelId="{117E5921-7F35-0745-9CC6-8E5DC598C21D}" type="pres">
      <dgm:prSet presAssocID="{71C34C55-F8B3-4AD5-9271-F367CAD1B80D}" presName="diagram" presStyleCnt="0">
        <dgm:presLayoutVars>
          <dgm:dir/>
          <dgm:resizeHandles val="exact"/>
        </dgm:presLayoutVars>
      </dgm:prSet>
      <dgm:spPr/>
    </dgm:pt>
    <dgm:pt modelId="{97767373-CE78-0E4E-8310-3D086DB3FC39}" type="pres">
      <dgm:prSet presAssocID="{1EA537DF-F535-478F-A92F-BDAA55FA8B4C}" presName="node" presStyleLbl="node1" presStyleIdx="0" presStyleCnt="20">
        <dgm:presLayoutVars>
          <dgm:bulletEnabled val="1"/>
        </dgm:presLayoutVars>
      </dgm:prSet>
      <dgm:spPr/>
    </dgm:pt>
    <dgm:pt modelId="{54220D18-EC4A-A24C-8F6A-DD41F671907E}" type="pres">
      <dgm:prSet presAssocID="{A62B1392-A897-4CE9-A94A-45FC0588D314}" presName="sibTrans" presStyleCnt="0"/>
      <dgm:spPr/>
    </dgm:pt>
    <dgm:pt modelId="{798FBDB4-5EEF-F944-8266-A46D1A4186F0}" type="pres">
      <dgm:prSet presAssocID="{907A5190-CC1E-FD40-980F-8CFC4FE1393B}" presName="node" presStyleLbl="node1" presStyleIdx="1" presStyleCnt="20">
        <dgm:presLayoutVars>
          <dgm:bulletEnabled val="1"/>
        </dgm:presLayoutVars>
      </dgm:prSet>
      <dgm:spPr/>
    </dgm:pt>
    <dgm:pt modelId="{862B8192-5B3A-4D4A-BEC6-AAF94C07AD57}" type="pres">
      <dgm:prSet presAssocID="{08E40B7F-54C0-EF47-89A3-FE1D2B155B3C}" presName="sibTrans" presStyleCnt="0"/>
      <dgm:spPr/>
    </dgm:pt>
    <dgm:pt modelId="{5226B544-FA6A-FC49-A9C5-6EE30495034C}" type="pres">
      <dgm:prSet presAssocID="{76E8C2EE-B552-054C-B849-C1FC91A6A265}" presName="node" presStyleLbl="node1" presStyleIdx="2" presStyleCnt="20">
        <dgm:presLayoutVars>
          <dgm:bulletEnabled val="1"/>
        </dgm:presLayoutVars>
      </dgm:prSet>
      <dgm:spPr/>
    </dgm:pt>
    <dgm:pt modelId="{E852ECB8-0F56-5548-96BC-8FE8E0A05C3D}" type="pres">
      <dgm:prSet presAssocID="{07A76189-04CB-7747-974C-F6FD18914D78}" presName="sibTrans" presStyleCnt="0"/>
      <dgm:spPr/>
    </dgm:pt>
    <dgm:pt modelId="{992F82AF-83F7-8541-AFAB-5B5AA3E5BF49}" type="pres">
      <dgm:prSet presAssocID="{DE68B2A0-2EB4-8A47-ADB0-BBBDB2359707}" presName="node" presStyleLbl="node1" presStyleIdx="3" presStyleCnt="20">
        <dgm:presLayoutVars>
          <dgm:bulletEnabled val="1"/>
        </dgm:presLayoutVars>
      </dgm:prSet>
      <dgm:spPr/>
    </dgm:pt>
    <dgm:pt modelId="{7996CDFA-8137-0843-AD32-13844EAFA20F}" type="pres">
      <dgm:prSet presAssocID="{7E1C57AF-FD1D-0C4F-9E90-2D08F0047B01}" presName="sibTrans" presStyleCnt="0"/>
      <dgm:spPr/>
    </dgm:pt>
    <dgm:pt modelId="{6BC0CDC2-C9CB-9048-9D2D-3496CF92E992}" type="pres">
      <dgm:prSet presAssocID="{188581DA-6FC9-5048-A001-A601B715F83A}" presName="node" presStyleLbl="node1" presStyleIdx="4" presStyleCnt="20">
        <dgm:presLayoutVars>
          <dgm:bulletEnabled val="1"/>
        </dgm:presLayoutVars>
      </dgm:prSet>
      <dgm:spPr/>
    </dgm:pt>
    <dgm:pt modelId="{175F0E82-E339-2A44-88B4-FBBF014C0CCC}" type="pres">
      <dgm:prSet presAssocID="{FE474C31-741B-9F4F-B307-24996835D22D}" presName="sibTrans" presStyleCnt="0"/>
      <dgm:spPr/>
    </dgm:pt>
    <dgm:pt modelId="{D96B0765-02FB-A946-AB0A-9CCE0EE6E0AF}" type="pres">
      <dgm:prSet presAssocID="{3428035C-B08B-EA4A-8115-D551F54DDD4B}" presName="node" presStyleLbl="node1" presStyleIdx="5" presStyleCnt="20">
        <dgm:presLayoutVars>
          <dgm:bulletEnabled val="1"/>
        </dgm:presLayoutVars>
      </dgm:prSet>
      <dgm:spPr/>
    </dgm:pt>
    <dgm:pt modelId="{16520626-89B1-A843-A322-4ED951A28676}" type="pres">
      <dgm:prSet presAssocID="{707C7200-C352-E746-9BF2-F10E75579C4D}" presName="sibTrans" presStyleCnt="0"/>
      <dgm:spPr/>
    </dgm:pt>
    <dgm:pt modelId="{90B689DF-FDE9-5A4A-BD03-8830CC85D3D2}" type="pres">
      <dgm:prSet presAssocID="{0558330C-E6D8-C443-8B99-DA3AFE0F7513}" presName="node" presStyleLbl="node1" presStyleIdx="6" presStyleCnt="20">
        <dgm:presLayoutVars>
          <dgm:bulletEnabled val="1"/>
        </dgm:presLayoutVars>
      </dgm:prSet>
      <dgm:spPr/>
    </dgm:pt>
    <dgm:pt modelId="{AA185EA9-B299-F549-A85A-F6802CC2BC3E}" type="pres">
      <dgm:prSet presAssocID="{F220B437-CEE6-274C-B044-281341CB73A7}" presName="sibTrans" presStyleCnt="0"/>
      <dgm:spPr/>
    </dgm:pt>
    <dgm:pt modelId="{D69C0777-3F2D-8D4F-9848-723D14B899E0}" type="pres">
      <dgm:prSet presAssocID="{3F1FD568-D453-2E47-88DB-6753CB8CE5CB}" presName="node" presStyleLbl="node1" presStyleIdx="7" presStyleCnt="20">
        <dgm:presLayoutVars>
          <dgm:bulletEnabled val="1"/>
        </dgm:presLayoutVars>
      </dgm:prSet>
      <dgm:spPr/>
    </dgm:pt>
    <dgm:pt modelId="{06D91F22-5F7B-714E-AA19-B9ADFB8E45F3}" type="pres">
      <dgm:prSet presAssocID="{08E1197A-96BA-5C4A-B409-81C94AF63684}" presName="sibTrans" presStyleCnt="0"/>
      <dgm:spPr/>
    </dgm:pt>
    <dgm:pt modelId="{B88AE946-9AAE-F94B-A00D-8DF2D65C5F2B}" type="pres">
      <dgm:prSet presAssocID="{1EE0C857-70EE-A246-B1C9-C22E3C153038}" presName="node" presStyleLbl="node1" presStyleIdx="8" presStyleCnt="20">
        <dgm:presLayoutVars>
          <dgm:bulletEnabled val="1"/>
        </dgm:presLayoutVars>
      </dgm:prSet>
      <dgm:spPr/>
    </dgm:pt>
    <dgm:pt modelId="{868E1E5D-65D8-8B48-8FAB-B71668F4C110}" type="pres">
      <dgm:prSet presAssocID="{233BAD0D-7775-3642-ABF4-02F3064D6CB1}" presName="sibTrans" presStyleCnt="0"/>
      <dgm:spPr/>
    </dgm:pt>
    <dgm:pt modelId="{C495E055-8CD1-2B4D-A4B3-C608A5F33643}" type="pres">
      <dgm:prSet presAssocID="{95D11FD0-0D6C-E64B-8EF9-C35E5D7C17CC}" presName="node" presStyleLbl="node1" presStyleIdx="9" presStyleCnt="20">
        <dgm:presLayoutVars>
          <dgm:bulletEnabled val="1"/>
        </dgm:presLayoutVars>
      </dgm:prSet>
      <dgm:spPr/>
    </dgm:pt>
    <dgm:pt modelId="{40A5004C-889D-264E-A0D7-64B56766FEB9}" type="pres">
      <dgm:prSet presAssocID="{D699DEE1-7816-B848-805C-56F0E840BA76}" presName="sibTrans" presStyleCnt="0"/>
      <dgm:spPr/>
    </dgm:pt>
    <dgm:pt modelId="{F53FEB5E-F4F9-B148-8C8B-C7A020670F72}" type="pres">
      <dgm:prSet presAssocID="{9A5DA9C1-AC4B-3441-A2BC-1A5C1BC5CEBA}" presName="node" presStyleLbl="node1" presStyleIdx="10" presStyleCnt="20">
        <dgm:presLayoutVars>
          <dgm:bulletEnabled val="1"/>
        </dgm:presLayoutVars>
      </dgm:prSet>
      <dgm:spPr/>
    </dgm:pt>
    <dgm:pt modelId="{AD71C95B-63C5-494B-9F79-837025BCC140}" type="pres">
      <dgm:prSet presAssocID="{E390E747-192D-C64A-958B-4B785F1E4837}" presName="sibTrans" presStyleCnt="0"/>
      <dgm:spPr/>
    </dgm:pt>
    <dgm:pt modelId="{48D64749-EF5B-7846-A9FA-CDDC23D7EEE4}" type="pres">
      <dgm:prSet presAssocID="{4489878F-E208-4830-8129-A930D69A6C6D}" presName="node" presStyleLbl="node1" presStyleIdx="11" presStyleCnt="20">
        <dgm:presLayoutVars>
          <dgm:bulletEnabled val="1"/>
        </dgm:presLayoutVars>
      </dgm:prSet>
      <dgm:spPr/>
    </dgm:pt>
    <dgm:pt modelId="{2D005018-9566-494B-8643-C1355DCDAC57}" type="pres">
      <dgm:prSet presAssocID="{A2EF85A7-BCEA-4E04-B8BC-20CC346DC15E}" presName="sibTrans" presStyleCnt="0"/>
      <dgm:spPr/>
    </dgm:pt>
    <dgm:pt modelId="{5F222788-ECED-314F-A869-D8BC430C9036}" type="pres">
      <dgm:prSet presAssocID="{8970E21C-39FD-8F4D-A2CA-7683822637CF}" presName="node" presStyleLbl="node1" presStyleIdx="12" presStyleCnt="20">
        <dgm:presLayoutVars>
          <dgm:bulletEnabled val="1"/>
        </dgm:presLayoutVars>
      </dgm:prSet>
      <dgm:spPr/>
    </dgm:pt>
    <dgm:pt modelId="{9AD43C31-FF80-7A4F-BB87-91BC76F32377}" type="pres">
      <dgm:prSet presAssocID="{7E33EFE8-8A66-8743-85FF-D5EB4ECDBF95}" presName="sibTrans" presStyleCnt="0"/>
      <dgm:spPr/>
    </dgm:pt>
    <dgm:pt modelId="{8ACDF358-FEDC-7C44-903C-3CA067799A80}" type="pres">
      <dgm:prSet presAssocID="{2D4D8E2C-DEA2-8B4B-8BF1-366FB1865E7B}" presName="node" presStyleLbl="node1" presStyleIdx="13" presStyleCnt="20">
        <dgm:presLayoutVars>
          <dgm:bulletEnabled val="1"/>
        </dgm:presLayoutVars>
      </dgm:prSet>
      <dgm:spPr/>
    </dgm:pt>
    <dgm:pt modelId="{87F410EA-BB42-8E41-963A-420D61FB1512}" type="pres">
      <dgm:prSet presAssocID="{0C32D33C-5183-8F40-B58C-0C0FD6B8AF24}" presName="sibTrans" presStyleCnt="0"/>
      <dgm:spPr/>
    </dgm:pt>
    <dgm:pt modelId="{85A48138-21CE-E14E-BED7-A4F70CEA7638}" type="pres">
      <dgm:prSet presAssocID="{52E97595-C273-294A-B65A-F2D9D49F5B8A}" presName="node" presStyleLbl="node1" presStyleIdx="14" presStyleCnt="20">
        <dgm:presLayoutVars>
          <dgm:bulletEnabled val="1"/>
        </dgm:presLayoutVars>
      </dgm:prSet>
      <dgm:spPr/>
    </dgm:pt>
    <dgm:pt modelId="{693534C7-D7ED-9E47-B227-A840B9AD180E}" type="pres">
      <dgm:prSet presAssocID="{C65D390C-C5FA-A042-B63A-F15555EA6CFB}" presName="sibTrans" presStyleCnt="0"/>
      <dgm:spPr/>
    </dgm:pt>
    <dgm:pt modelId="{338B0450-9A15-3A40-85B8-5842ACD52619}" type="pres">
      <dgm:prSet presAssocID="{416431AB-9457-7141-86B3-650EB678B7D9}" presName="node" presStyleLbl="node1" presStyleIdx="15" presStyleCnt="20">
        <dgm:presLayoutVars>
          <dgm:bulletEnabled val="1"/>
        </dgm:presLayoutVars>
      </dgm:prSet>
      <dgm:spPr/>
    </dgm:pt>
    <dgm:pt modelId="{C05749E7-38F3-C549-82AA-141CFFCBD283}" type="pres">
      <dgm:prSet presAssocID="{17F56C16-6895-294C-9897-B815E7B2B429}" presName="sibTrans" presStyleCnt="0"/>
      <dgm:spPr/>
    </dgm:pt>
    <dgm:pt modelId="{96E481C7-75E8-8F41-860A-8DD12F4BFD4C}" type="pres">
      <dgm:prSet presAssocID="{FB424E38-431C-464D-992E-AF0E6562850E}" presName="node" presStyleLbl="node1" presStyleIdx="16" presStyleCnt="20">
        <dgm:presLayoutVars>
          <dgm:bulletEnabled val="1"/>
        </dgm:presLayoutVars>
      </dgm:prSet>
      <dgm:spPr/>
    </dgm:pt>
    <dgm:pt modelId="{A6402970-F213-3D42-AF79-F9AAD1E975A8}" type="pres">
      <dgm:prSet presAssocID="{96AB678A-A6C8-8E4D-A463-2BEC6889AB69}" presName="sibTrans" presStyleCnt="0"/>
      <dgm:spPr/>
    </dgm:pt>
    <dgm:pt modelId="{7E12E40B-A5DC-0846-801F-2E27539E519B}" type="pres">
      <dgm:prSet presAssocID="{1F039A3A-A04C-8F46-BE6D-7ECDD9DD6D47}" presName="node" presStyleLbl="node1" presStyleIdx="17" presStyleCnt="20">
        <dgm:presLayoutVars>
          <dgm:bulletEnabled val="1"/>
        </dgm:presLayoutVars>
      </dgm:prSet>
      <dgm:spPr/>
    </dgm:pt>
    <dgm:pt modelId="{BA6FB357-BBB6-5A40-AFFA-97A78351A4F0}" type="pres">
      <dgm:prSet presAssocID="{E2A2A7BE-049E-D443-B7A5-801670E60D0F}" presName="sibTrans" presStyleCnt="0"/>
      <dgm:spPr/>
    </dgm:pt>
    <dgm:pt modelId="{544B269D-D645-1A43-B9ED-725AF0026DDA}" type="pres">
      <dgm:prSet presAssocID="{761AE3A7-E494-E64A-9880-FB457C2134ED}" presName="node" presStyleLbl="node1" presStyleIdx="18" presStyleCnt="20">
        <dgm:presLayoutVars>
          <dgm:bulletEnabled val="1"/>
        </dgm:presLayoutVars>
      </dgm:prSet>
      <dgm:spPr/>
    </dgm:pt>
    <dgm:pt modelId="{EDB84B56-2D17-3143-8DB8-F27DC044FFA6}" type="pres">
      <dgm:prSet presAssocID="{E9F3F910-3F41-5F41-94B3-E013F6A07AC1}" presName="sibTrans" presStyleCnt="0"/>
      <dgm:spPr/>
    </dgm:pt>
    <dgm:pt modelId="{CF77E0E5-2F8D-5241-A9E6-62DF0033BCB7}" type="pres">
      <dgm:prSet presAssocID="{A03196D2-73FC-7D49-A0F4-2D4B282DB994}" presName="node" presStyleLbl="node1" presStyleIdx="19" presStyleCnt="20">
        <dgm:presLayoutVars>
          <dgm:bulletEnabled val="1"/>
        </dgm:presLayoutVars>
      </dgm:prSet>
      <dgm:spPr/>
    </dgm:pt>
  </dgm:ptLst>
  <dgm:cxnLst>
    <dgm:cxn modelId="{DA429600-616A-2443-BF67-09125DB3B2BF}" srcId="{71C34C55-F8B3-4AD5-9271-F367CAD1B80D}" destId="{907A5190-CC1E-FD40-980F-8CFC4FE1393B}" srcOrd="1" destOrd="0" parTransId="{B07A8D68-0AC2-B24D-9FDC-7D82DF2F4C04}" sibTransId="{08E40B7F-54C0-EF47-89A3-FE1D2B155B3C}"/>
    <dgm:cxn modelId="{0F946501-A89E-6F4C-BE5F-F842FF5129B2}" srcId="{71C34C55-F8B3-4AD5-9271-F367CAD1B80D}" destId="{76E8C2EE-B552-054C-B849-C1FC91A6A265}" srcOrd="2" destOrd="0" parTransId="{3B92905B-3463-B94D-A0AF-AA214C45E02D}" sibTransId="{07A76189-04CB-7747-974C-F6FD18914D78}"/>
    <dgm:cxn modelId="{732CB908-AD7B-4C4D-9693-200F9F435A2F}" srcId="{71C34C55-F8B3-4AD5-9271-F367CAD1B80D}" destId="{DE68B2A0-2EB4-8A47-ADB0-BBBDB2359707}" srcOrd="3" destOrd="0" parTransId="{293935CF-05E7-DD47-82B3-73BDE4664E5D}" sibTransId="{7E1C57AF-FD1D-0C4F-9E90-2D08F0047B01}"/>
    <dgm:cxn modelId="{25F8E20F-4464-D54D-ACA2-55B084A3D282}" srcId="{71C34C55-F8B3-4AD5-9271-F367CAD1B80D}" destId="{95D11FD0-0D6C-E64B-8EF9-C35E5D7C17CC}" srcOrd="9" destOrd="0" parTransId="{6CFBC873-1346-C548-8160-524AF0194A32}" sibTransId="{D699DEE1-7816-B848-805C-56F0E840BA76}"/>
    <dgm:cxn modelId="{ABE01311-C33C-4042-ADD7-C47971E13EF4}" srcId="{71C34C55-F8B3-4AD5-9271-F367CAD1B80D}" destId="{1F039A3A-A04C-8F46-BE6D-7ECDD9DD6D47}" srcOrd="17" destOrd="0" parTransId="{DB7E9454-AA0F-FC4D-855A-1B3624012603}" sibTransId="{E2A2A7BE-049E-D443-B7A5-801670E60D0F}"/>
    <dgm:cxn modelId="{55825813-F321-BB4A-9344-1C077C033551}" type="presOf" srcId="{1F039A3A-A04C-8F46-BE6D-7ECDD9DD6D47}" destId="{7E12E40B-A5DC-0846-801F-2E27539E519B}" srcOrd="0" destOrd="0" presId="urn:microsoft.com/office/officeart/2005/8/layout/default"/>
    <dgm:cxn modelId="{F1545417-E2BE-5840-845A-81335DC04946}" srcId="{71C34C55-F8B3-4AD5-9271-F367CAD1B80D}" destId="{9A5DA9C1-AC4B-3441-A2BC-1A5C1BC5CEBA}" srcOrd="10" destOrd="0" parTransId="{D42F1683-6FCD-F442-931A-9847D2B5A391}" sibTransId="{E390E747-192D-C64A-958B-4B785F1E4837}"/>
    <dgm:cxn modelId="{677A9919-B273-0F4F-87B3-C5DB8137B5AE}" type="presOf" srcId="{761AE3A7-E494-E64A-9880-FB457C2134ED}" destId="{544B269D-D645-1A43-B9ED-725AF0026DDA}" srcOrd="0" destOrd="0" presId="urn:microsoft.com/office/officeart/2005/8/layout/default"/>
    <dgm:cxn modelId="{62CCFE25-75BF-FE41-9519-8047B9ED344C}" type="presOf" srcId="{1EE0C857-70EE-A246-B1C9-C22E3C153038}" destId="{B88AE946-9AAE-F94B-A00D-8DF2D65C5F2B}" srcOrd="0" destOrd="0" presId="urn:microsoft.com/office/officeart/2005/8/layout/default"/>
    <dgm:cxn modelId="{7D4EAB27-80FA-E144-B24F-9115148857A1}" type="presOf" srcId="{A03196D2-73FC-7D49-A0F4-2D4B282DB994}" destId="{CF77E0E5-2F8D-5241-A9E6-62DF0033BCB7}" srcOrd="0" destOrd="0" presId="urn:microsoft.com/office/officeart/2005/8/layout/default"/>
    <dgm:cxn modelId="{FE86D435-2AD6-4384-AE09-2549D2575B20}" srcId="{71C34C55-F8B3-4AD5-9271-F367CAD1B80D}" destId="{1EA537DF-F535-478F-A92F-BDAA55FA8B4C}" srcOrd="0" destOrd="0" parTransId="{7C36570A-2F46-4682-963D-9A9E2451AC38}" sibTransId="{A62B1392-A897-4CE9-A94A-45FC0588D314}"/>
    <dgm:cxn modelId="{11E5924A-C402-1644-96AA-2F1F73C423D1}" srcId="{71C34C55-F8B3-4AD5-9271-F367CAD1B80D}" destId="{3428035C-B08B-EA4A-8115-D551F54DDD4B}" srcOrd="5" destOrd="0" parTransId="{6C027C65-D70F-EB46-A966-F265AB5BB581}" sibTransId="{707C7200-C352-E746-9BF2-F10E75579C4D}"/>
    <dgm:cxn modelId="{33EC484C-1CE1-F447-99E9-BE2F541A5917}" srcId="{71C34C55-F8B3-4AD5-9271-F367CAD1B80D}" destId="{A03196D2-73FC-7D49-A0F4-2D4B282DB994}" srcOrd="19" destOrd="0" parTransId="{91A7431D-EA8A-4C45-88AF-9AD8E774B4D7}" sibTransId="{671003E8-6FCA-1641-B84A-852815B06F3B}"/>
    <dgm:cxn modelId="{9024B14F-A23C-C846-89C7-C316BCC75DA5}" type="presOf" srcId="{52E97595-C273-294A-B65A-F2D9D49F5B8A}" destId="{85A48138-21CE-E14E-BED7-A4F70CEA7638}" srcOrd="0" destOrd="0" presId="urn:microsoft.com/office/officeart/2005/8/layout/default"/>
    <dgm:cxn modelId="{0FC7285D-522E-4ABC-9CD4-3902BE310E73}" srcId="{71C34C55-F8B3-4AD5-9271-F367CAD1B80D}" destId="{4489878F-E208-4830-8129-A930D69A6C6D}" srcOrd="11" destOrd="0" parTransId="{E117360F-2F49-44FB-8CDE-005D5F910263}" sibTransId="{A2EF85A7-BCEA-4E04-B8BC-20CC346DC15E}"/>
    <dgm:cxn modelId="{4CFF6A65-7F7E-CF40-93B5-B1945121F419}" srcId="{71C34C55-F8B3-4AD5-9271-F367CAD1B80D}" destId="{188581DA-6FC9-5048-A001-A601B715F83A}" srcOrd="4" destOrd="0" parTransId="{5E79799F-A071-2C42-88D5-B477D1DB9497}" sibTransId="{FE474C31-741B-9F4F-B307-24996835D22D}"/>
    <dgm:cxn modelId="{948DA26A-E872-4644-B244-3C1FDEF3EA55}" type="presOf" srcId="{76E8C2EE-B552-054C-B849-C1FC91A6A265}" destId="{5226B544-FA6A-FC49-A9C5-6EE30495034C}" srcOrd="0" destOrd="0" presId="urn:microsoft.com/office/officeart/2005/8/layout/default"/>
    <dgm:cxn modelId="{BAD4966F-D1B3-5645-82AC-19F44CD31AE7}" srcId="{71C34C55-F8B3-4AD5-9271-F367CAD1B80D}" destId="{3F1FD568-D453-2E47-88DB-6753CB8CE5CB}" srcOrd="7" destOrd="0" parTransId="{219B093F-CF0B-254A-8F24-563EC1241C0A}" sibTransId="{08E1197A-96BA-5C4A-B409-81C94AF63684}"/>
    <dgm:cxn modelId="{E87B3E71-9770-EA46-A9C9-FA8E7424BD91}" type="presOf" srcId="{0558330C-E6D8-C443-8B99-DA3AFE0F7513}" destId="{90B689DF-FDE9-5A4A-BD03-8830CC85D3D2}" srcOrd="0" destOrd="0" presId="urn:microsoft.com/office/officeart/2005/8/layout/default"/>
    <dgm:cxn modelId="{67237178-029F-7944-AE24-1B3D5A90D02E}" type="presOf" srcId="{188581DA-6FC9-5048-A001-A601B715F83A}" destId="{6BC0CDC2-C9CB-9048-9D2D-3496CF92E992}" srcOrd="0" destOrd="0" presId="urn:microsoft.com/office/officeart/2005/8/layout/default"/>
    <dgm:cxn modelId="{D98BDF82-499F-D140-94CA-AFF1B9FCC0B0}" type="presOf" srcId="{3F1FD568-D453-2E47-88DB-6753CB8CE5CB}" destId="{D69C0777-3F2D-8D4F-9848-723D14B899E0}" srcOrd="0" destOrd="0" presId="urn:microsoft.com/office/officeart/2005/8/layout/default"/>
    <dgm:cxn modelId="{E72E3E8E-E297-9149-BA14-52A6B0485CD0}" srcId="{71C34C55-F8B3-4AD5-9271-F367CAD1B80D}" destId="{1EE0C857-70EE-A246-B1C9-C22E3C153038}" srcOrd="8" destOrd="0" parTransId="{6E1B15AF-D62D-C643-8E19-2884B79E4077}" sibTransId="{233BAD0D-7775-3642-ABF4-02F3064D6CB1}"/>
    <dgm:cxn modelId="{F82C1191-0464-E64F-A94C-152D586C8C90}" srcId="{71C34C55-F8B3-4AD5-9271-F367CAD1B80D}" destId="{416431AB-9457-7141-86B3-650EB678B7D9}" srcOrd="15" destOrd="0" parTransId="{2FA07543-960F-E043-848D-0028FE02445E}" sibTransId="{17F56C16-6895-294C-9897-B815E7B2B429}"/>
    <dgm:cxn modelId="{1D707096-1632-2343-8025-89E083BBC381}" type="presOf" srcId="{95D11FD0-0D6C-E64B-8EF9-C35E5D7C17CC}" destId="{C495E055-8CD1-2B4D-A4B3-C608A5F33643}" srcOrd="0" destOrd="0" presId="urn:microsoft.com/office/officeart/2005/8/layout/default"/>
    <dgm:cxn modelId="{FCCA6C99-409C-0A4C-A522-13825830BE99}" srcId="{71C34C55-F8B3-4AD5-9271-F367CAD1B80D}" destId="{FB424E38-431C-464D-992E-AF0E6562850E}" srcOrd="16" destOrd="0" parTransId="{25CB539E-FC90-754F-95F0-63C4481C9B08}" sibTransId="{96AB678A-A6C8-8E4D-A463-2BEC6889AB69}"/>
    <dgm:cxn modelId="{6CC7AEA3-9953-AC4A-AEB9-CF326AF6872B}" srcId="{71C34C55-F8B3-4AD5-9271-F367CAD1B80D}" destId="{2D4D8E2C-DEA2-8B4B-8BF1-366FB1865E7B}" srcOrd="13" destOrd="0" parTransId="{366560E4-B570-1F49-BFF5-DC1A687E9C58}" sibTransId="{0C32D33C-5183-8F40-B58C-0C0FD6B8AF24}"/>
    <dgm:cxn modelId="{1AE288A5-A8CF-BD4D-AC46-08029CFC27A4}" type="presOf" srcId="{71C34C55-F8B3-4AD5-9271-F367CAD1B80D}" destId="{117E5921-7F35-0745-9CC6-8E5DC598C21D}" srcOrd="0" destOrd="0" presId="urn:microsoft.com/office/officeart/2005/8/layout/default"/>
    <dgm:cxn modelId="{6DBD2CA6-A07E-DE45-A6C3-B9A73777B935}" type="presOf" srcId="{3428035C-B08B-EA4A-8115-D551F54DDD4B}" destId="{D96B0765-02FB-A946-AB0A-9CCE0EE6E0AF}" srcOrd="0" destOrd="0" presId="urn:microsoft.com/office/officeart/2005/8/layout/default"/>
    <dgm:cxn modelId="{A06CCCAA-DDAA-F644-9ECC-3636778C6E06}" srcId="{71C34C55-F8B3-4AD5-9271-F367CAD1B80D}" destId="{761AE3A7-E494-E64A-9880-FB457C2134ED}" srcOrd="18" destOrd="0" parTransId="{12120A37-B496-364A-9185-0E2E4C7E21B0}" sibTransId="{E9F3F910-3F41-5F41-94B3-E013F6A07AC1}"/>
    <dgm:cxn modelId="{A1E917AB-E333-7D47-AFB3-315852FA117B}" type="presOf" srcId="{416431AB-9457-7141-86B3-650EB678B7D9}" destId="{338B0450-9A15-3A40-85B8-5842ACD52619}" srcOrd="0" destOrd="0" presId="urn:microsoft.com/office/officeart/2005/8/layout/default"/>
    <dgm:cxn modelId="{582D16B2-0099-2D43-89A9-61B6F09526CA}" type="presOf" srcId="{1EA537DF-F535-478F-A92F-BDAA55FA8B4C}" destId="{97767373-CE78-0E4E-8310-3D086DB3FC39}" srcOrd="0" destOrd="0" presId="urn:microsoft.com/office/officeart/2005/8/layout/default"/>
    <dgm:cxn modelId="{AD2015B3-4BD4-E342-8C50-F129BD999B0C}" srcId="{71C34C55-F8B3-4AD5-9271-F367CAD1B80D}" destId="{52E97595-C273-294A-B65A-F2D9D49F5B8A}" srcOrd="14" destOrd="0" parTransId="{ADED8575-F43D-864D-8186-90C7A096531F}" sibTransId="{C65D390C-C5FA-A042-B63A-F15555EA6CFB}"/>
    <dgm:cxn modelId="{93295ABA-4883-4B41-87BB-F81E5D6BA57F}" type="presOf" srcId="{4489878F-E208-4830-8129-A930D69A6C6D}" destId="{48D64749-EF5B-7846-A9FA-CDDC23D7EEE4}" srcOrd="0" destOrd="0" presId="urn:microsoft.com/office/officeart/2005/8/layout/default"/>
    <dgm:cxn modelId="{2B6377C1-BEE7-8643-BDF2-403A1FECFA4C}" type="presOf" srcId="{8970E21C-39FD-8F4D-A2CA-7683822637CF}" destId="{5F222788-ECED-314F-A869-D8BC430C9036}" srcOrd="0" destOrd="0" presId="urn:microsoft.com/office/officeart/2005/8/layout/default"/>
    <dgm:cxn modelId="{CAFB12C9-5F08-5C40-912D-A95578EBAEA4}" type="presOf" srcId="{9A5DA9C1-AC4B-3441-A2BC-1A5C1BC5CEBA}" destId="{F53FEB5E-F4F9-B148-8C8B-C7A020670F72}" srcOrd="0" destOrd="0" presId="urn:microsoft.com/office/officeart/2005/8/layout/default"/>
    <dgm:cxn modelId="{E7EC48D0-8243-E942-9103-EFCD2B7674A0}" type="presOf" srcId="{907A5190-CC1E-FD40-980F-8CFC4FE1393B}" destId="{798FBDB4-5EEF-F944-8266-A46D1A4186F0}" srcOrd="0" destOrd="0" presId="urn:microsoft.com/office/officeart/2005/8/layout/default"/>
    <dgm:cxn modelId="{C7AFABD6-ADCA-7241-9607-3F00603E188F}" srcId="{71C34C55-F8B3-4AD5-9271-F367CAD1B80D}" destId="{0558330C-E6D8-C443-8B99-DA3AFE0F7513}" srcOrd="6" destOrd="0" parTransId="{85251007-D87C-344A-8DD8-B48B8EFDB465}" sibTransId="{F220B437-CEE6-274C-B044-281341CB73A7}"/>
    <dgm:cxn modelId="{5AA728E4-4120-C64B-B562-8EA2AB439064}" srcId="{71C34C55-F8B3-4AD5-9271-F367CAD1B80D}" destId="{8970E21C-39FD-8F4D-A2CA-7683822637CF}" srcOrd="12" destOrd="0" parTransId="{01E9FE28-F478-E549-93A6-961425BDDFD4}" sibTransId="{7E33EFE8-8A66-8743-85FF-D5EB4ECDBF95}"/>
    <dgm:cxn modelId="{347AACED-2714-5147-93A2-962EBDFFC197}" type="presOf" srcId="{DE68B2A0-2EB4-8A47-ADB0-BBBDB2359707}" destId="{992F82AF-83F7-8541-AFAB-5B5AA3E5BF49}" srcOrd="0" destOrd="0" presId="urn:microsoft.com/office/officeart/2005/8/layout/default"/>
    <dgm:cxn modelId="{2A2044F7-DBA5-104C-AFB1-131B939F4D5D}" type="presOf" srcId="{FB424E38-431C-464D-992E-AF0E6562850E}" destId="{96E481C7-75E8-8F41-860A-8DD12F4BFD4C}" srcOrd="0" destOrd="0" presId="urn:microsoft.com/office/officeart/2005/8/layout/default"/>
    <dgm:cxn modelId="{F7C088FE-CADE-CB40-B105-6469B0BEFDBF}" type="presOf" srcId="{2D4D8E2C-DEA2-8B4B-8BF1-366FB1865E7B}" destId="{8ACDF358-FEDC-7C44-903C-3CA067799A80}" srcOrd="0" destOrd="0" presId="urn:microsoft.com/office/officeart/2005/8/layout/default"/>
    <dgm:cxn modelId="{862D1F36-E6B3-AC4C-B1C3-9C323BA8AAF8}" type="presParOf" srcId="{117E5921-7F35-0745-9CC6-8E5DC598C21D}" destId="{97767373-CE78-0E4E-8310-3D086DB3FC39}" srcOrd="0" destOrd="0" presId="urn:microsoft.com/office/officeart/2005/8/layout/default"/>
    <dgm:cxn modelId="{EFB31568-68FB-2243-B9B8-2C44A739EB5C}" type="presParOf" srcId="{117E5921-7F35-0745-9CC6-8E5DC598C21D}" destId="{54220D18-EC4A-A24C-8F6A-DD41F671907E}" srcOrd="1" destOrd="0" presId="urn:microsoft.com/office/officeart/2005/8/layout/default"/>
    <dgm:cxn modelId="{93CFDFEB-0B86-0747-938B-4E6617821F1D}" type="presParOf" srcId="{117E5921-7F35-0745-9CC6-8E5DC598C21D}" destId="{798FBDB4-5EEF-F944-8266-A46D1A4186F0}" srcOrd="2" destOrd="0" presId="urn:microsoft.com/office/officeart/2005/8/layout/default"/>
    <dgm:cxn modelId="{4A167019-0DCC-5246-96A5-4B617AE464F8}" type="presParOf" srcId="{117E5921-7F35-0745-9CC6-8E5DC598C21D}" destId="{862B8192-5B3A-4D4A-BEC6-AAF94C07AD57}" srcOrd="3" destOrd="0" presId="urn:microsoft.com/office/officeart/2005/8/layout/default"/>
    <dgm:cxn modelId="{7B3116DA-D6CB-0F48-B4BE-B82072787E42}" type="presParOf" srcId="{117E5921-7F35-0745-9CC6-8E5DC598C21D}" destId="{5226B544-FA6A-FC49-A9C5-6EE30495034C}" srcOrd="4" destOrd="0" presId="urn:microsoft.com/office/officeart/2005/8/layout/default"/>
    <dgm:cxn modelId="{46F01F73-28F3-E041-92F8-8C03A88BE5A9}" type="presParOf" srcId="{117E5921-7F35-0745-9CC6-8E5DC598C21D}" destId="{E852ECB8-0F56-5548-96BC-8FE8E0A05C3D}" srcOrd="5" destOrd="0" presId="urn:microsoft.com/office/officeart/2005/8/layout/default"/>
    <dgm:cxn modelId="{7D49D276-2762-144C-AD30-694E58932E1C}" type="presParOf" srcId="{117E5921-7F35-0745-9CC6-8E5DC598C21D}" destId="{992F82AF-83F7-8541-AFAB-5B5AA3E5BF49}" srcOrd="6" destOrd="0" presId="urn:microsoft.com/office/officeart/2005/8/layout/default"/>
    <dgm:cxn modelId="{B25DF8C6-E07D-814B-ABDA-F933A2EEE0CA}" type="presParOf" srcId="{117E5921-7F35-0745-9CC6-8E5DC598C21D}" destId="{7996CDFA-8137-0843-AD32-13844EAFA20F}" srcOrd="7" destOrd="0" presId="urn:microsoft.com/office/officeart/2005/8/layout/default"/>
    <dgm:cxn modelId="{79F1433D-D162-C649-A98B-9006EC0A8A05}" type="presParOf" srcId="{117E5921-7F35-0745-9CC6-8E5DC598C21D}" destId="{6BC0CDC2-C9CB-9048-9D2D-3496CF92E992}" srcOrd="8" destOrd="0" presId="urn:microsoft.com/office/officeart/2005/8/layout/default"/>
    <dgm:cxn modelId="{12DC325C-49A5-FC49-A03A-AFE2EAFDD81E}" type="presParOf" srcId="{117E5921-7F35-0745-9CC6-8E5DC598C21D}" destId="{175F0E82-E339-2A44-88B4-FBBF014C0CCC}" srcOrd="9" destOrd="0" presId="urn:microsoft.com/office/officeart/2005/8/layout/default"/>
    <dgm:cxn modelId="{5CADF556-156F-0340-8DD1-3A158F9AD2F7}" type="presParOf" srcId="{117E5921-7F35-0745-9CC6-8E5DC598C21D}" destId="{D96B0765-02FB-A946-AB0A-9CCE0EE6E0AF}" srcOrd="10" destOrd="0" presId="urn:microsoft.com/office/officeart/2005/8/layout/default"/>
    <dgm:cxn modelId="{D61E3F3A-722B-924F-8F81-570399459C6A}" type="presParOf" srcId="{117E5921-7F35-0745-9CC6-8E5DC598C21D}" destId="{16520626-89B1-A843-A322-4ED951A28676}" srcOrd="11" destOrd="0" presId="urn:microsoft.com/office/officeart/2005/8/layout/default"/>
    <dgm:cxn modelId="{5B0F1957-C397-4040-8039-EF674C90F1C9}" type="presParOf" srcId="{117E5921-7F35-0745-9CC6-8E5DC598C21D}" destId="{90B689DF-FDE9-5A4A-BD03-8830CC85D3D2}" srcOrd="12" destOrd="0" presId="urn:microsoft.com/office/officeart/2005/8/layout/default"/>
    <dgm:cxn modelId="{5D51E9A6-6F0F-2944-9023-AC09397A9449}" type="presParOf" srcId="{117E5921-7F35-0745-9CC6-8E5DC598C21D}" destId="{AA185EA9-B299-F549-A85A-F6802CC2BC3E}" srcOrd="13" destOrd="0" presId="urn:microsoft.com/office/officeart/2005/8/layout/default"/>
    <dgm:cxn modelId="{085FC54B-B9F2-7B45-A944-3A884DD50E3D}" type="presParOf" srcId="{117E5921-7F35-0745-9CC6-8E5DC598C21D}" destId="{D69C0777-3F2D-8D4F-9848-723D14B899E0}" srcOrd="14" destOrd="0" presId="urn:microsoft.com/office/officeart/2005/8/layout/default"/>
    <dgm:cxn modelId="{8A20F45D-9951-DC47-A7E4-24D94684B6B6}" type="presParOf" srcId="{117E5921-7F35-0745-9CC6-8E5DC598C21D}" destId="{06D91F22-5F7B-714E-AA19-B9ADFB8E45F3}" srcOrd="15" destOrd="0" presId="urn:microsoft.com/office/officeart/2005/8/layout/default"/>
    <dgm:cxn modelId="{A3630092-0367-2847-9223-D3E1D1EE8D7B}" type="presParOf" srcId="{117E5921-7F35-0745-9CC6-8E5DC598C21D}" destId="{B88AE946-9AAE-F94B-A00D-8DF2D65C5F2B}" srcOrd="16" destOrd="0" presId="urn:microsoft.com/office/officeart/2005/8/layout/default"/>
    <dgm:cxn modelId="{3CEC1CA5-3E73-394C-80E4-8137FF9821A6}" type="presParOf" srcId="{117E5921-7F35-0745-9CC6-8E5DC598C21D}" destId="{868E1E5D-65D8-8B48-8FAB-B71668F4C110}" srcOrd="17" destOrd="0" presId="urn:microsoft.com/office/officeart/2005/8/layout/default"/>
    <dgm:cxn modelId="{E549AF05-6CD2-CA40-BE1B-610893F20E68}" type="presParOf" srcId="{117E5921-7F35-0745-9CC6-8E5DC598C21D}" destId="{C495E055-8CD1-2B4D-A4B3-C608A5F33643}" srcOrd="18" destOrd="0" presId="urn:microsoft.com/office/officeart/2005/8/layout/default"/>
    <dgm:cxn modelId="{0DAA78B8-E8BE-744E-B343-53D64E729B3F}" type="presParOf" srcId="{117E5921-7F35-0745-9CC6-8E5DC598C21D}" destId="{40A5004C-889D-264E-A0D7-64B56766FEB9}" srcOrd="19" destOrd="0" presId="urn:microsoft.com/office/officeart/2005/8/layout/default"/>
    <dgm:cxn modelId="{7954C23D-C8B6-1F4D-8912-634CEDED5A2E}" type="presParOf" srcId="{117E5921-7F35-0745-9CC6-8E5DC598C21D}" destId="{F53FEB5E-F4F9-B148-8C8B-C7A020670F72}" srcOrd="20" destOrd="0" presId="urn:microsoft.com/office/officeart/2005/8/layout/default"/>
    <dgm:cxn modelId="{0112FE41-209B-334C-ABBB-FF6AB36C92BA}" type="presParOf" srcId="{117E5921-7F35-0745-9CC6-8E5DC598C21D}" destId="{AD71C95B-63C5-494B-9F79-837025BCC140}" srcOrd="21" destOrd="0" presId="urn:microsoft.com/office/officeart/2005/8/layout/default"/>
    <dgm:cxn modelId="{E97AA9F3-72F2-554E-96C7-EC470F85AD8E}" type="presParOf" srcId="{117E5921-7F35-0745-9CC6-8E5DC598C21D}" destId="{48D64749-EF5B-7846-A9FA-CDDC23D7EEE4}" srcOrd="22" destOrd="0" presId="urn:microsoft.com/office/officeart/2005/8/layout/default"/>
    <dgm:cxn modelId="{6D3DFC08-325A-4940-B54B-DCAD8BF70ADC}" type="presParOf" srcId="{117E5921-7F35-0745-9CC6-8E5DC598C21D}" destId="{2D005018-9566-494B-8643-C1355DCDAC57}" srcOrd="23" destOrd="0" presId="urn:microsoft.com/office/officeart/2005/8/layout/default"/>
    <dgm:cxn modelId="{05E2B443-E7C6-1142-8D98-3FE19C830479}" type="presParOf" srcId="{117E5921-7F35-0745-9CC6-8E5DC598C21D}" destId="{5F222788-ECED-314F-A869-D8BC430C9036}" srcOrd="24" destOrd="0" presId="urn:microsoft.com/office/officeart/2005/8/layout/default"/>
    <dgm:cxn modelId="{CBB11CE4-4017-6E4E-952B-124B30EF1CA9}" type="presParOf" srcId="{117E5921-7F35-0745-9CC6-8E5DC598C21D}" destId="{9AD43C31-FF80-7A4F-BB87-91BC76F32377}" srcOrd="25" destOrd="0" presId="urn:microsoft.com/office/officeart/2005/8/layout/default"/>
    <dgm:cxn modelId="{D2580960-DF67-0F45-A7CD-6DEEBDC70EC4}" type="presParOf" srcId="{117E5921-7F35-0745-9CC6-8E5DC598C21D}" destId="{8ACDF358-FEDC-7C44-903C-3CA067799A80}" srcOrd="26" destOrd="0" presId="urn:microsoft.com/office/officeart/2005/8/layout/default"/>
    <dgm:cxn modelId="{46F2E8FE-B682-9B41-84E9-6293865430DC}" type="presParOf" srcId="{117E5921-7F35-0745-9CC6-8E5DC598C21D}" destId="{87F410EA-BB42-8E41-963A-420D61FB1512}" srcOrd="27" destOrd="0" presId="urn:microsoft.com/office/officeart/2005/8/layout/default"/>
    <dgm:cxn modelId="{D0C95316-A76F-EE49-8615-AD5AC3D14AF0}" type="presParOf" srcId="{117E5921-7F35-0745-9CC6-8E5DC598C21D}" destId="{85A48138-21CE-E14E-BED7-A4F70CEA7638}" srcOrd="28" destOrd="0" presId="urn:microsoft.com/office/officeart/2005/8/layout/default"/>
    <dgm:cxn modelId="{C881D2F0-8009-E74C-B00A-579A452B191F}" type="presParOf" srcId="{117E5921-7F35-0745-9CC6-8E5DC598C21D}" destId="{693534C7-D7ED-9E47-B227-A840B9AD180E}" srcOrd="29" destOrd="0" presId="urn:microsoft.com/office/officeart/2005/8/layout/default"/>
    <dgm:cxn modelId="{0BF3FFC9-0631-334C-914F-6F402987B38E}" type="presParOf" srcId="{117E5921-7F35-0745-9CC6-8E5DC598C21D}" destId="{338B0450-9A15-3A40-85B8-5842ACD52619}" srcOrd="30" destOrd="0" presId="urn:microsoft.com/office/officeart/2005/8/layout/default"/>
    <dgm:cxn modelId="{506F74E9-5A96-944D-875A-F4BC7C4146B1}" type="presParOf" srcId="{117E5921-7F35-0745-9CC6-8E5DC598C21D}" destId="{C05749E7-38F3-C549-82AA-141CFFCBD283}" srcOrd="31" destOrd="0" presId="urn:microsoft.com/office/officeart/2005/8/layout/default"/>
    <dgm:cxn modelId="{00A5520D-9DFF-9F49-8C27-076BDE7160BA}" type="presParOf" srcId="{117E5921-7F35-0745-9CC6-8E5DC598C21D}" destId="{96E481C7-75E8-8F41-860A-8DD12F4BFD4C}" srcOrd="32" destOrd="0" presId="urn:microsoft.com/office/officeart/2005/8/layout/default"/>
    <dgm:cxn modelId="{5B56F31E-3E21-9B41-8920-A50101F54E33}" type="presParOf" srcId="{117E5921-7F35-0745-9CC6-8E5DC598C21D}" destId="{A6402970-F213-3D42-AF79-F9AAD1E975A8}" srcOrd="33" destOrd="0" presId="urn:microsoft.com/office/officeart/2005/8/layout/default"/>
    <dgm:cxn modelId="{B284F79F-441F-944D-9801-0351BE7DA6B4}" type="presParOf" srcId="{117E5921-7F35-0745-9CC6-8E5DC598C21D}" destId="{7E12E40B-A5DC-0846-801F-2E27539E519B}" srcOrd="34" destOrd="0" presId="urn:microsoft.com/office/officeart/2005/8/layout/default"/>
    <dgm:cxn modelId="{6D502449-CBAB-9B46-8D70-911253FF0CEB}" type="presParOf" srcId="{117E5921-7F35-0745-9CC6-8E5DC598C21D}" destId="{BA6FB357-BBB6-5A40-AFFA-97A78351A4F0}" srcOrd="35" destOrd="0" presId="urn:microsoft.com/office/officeart/2005/8/layout/default"/>
    <dgm:cxn modelId="{41D3D08C-3072-7C4E-9E9D-E61DA3ACEB35}" type="presParOf" srcId="{117E5921-7F35-0745-9CC6-8E5DC598C21D}" destId="{544B269D-D645-1A43-B9ED-725AF0026DDA}" srcOrd="36" destOrd="0" presId="urn:microsoft.com/office/officeart/2005/8/layout/default"/>
    <dgm:cxn modelId="{79DD9AFD-8DFC-EF4F-AAC6-10AD27D09ACB}" type="presParOf" srcId="{117E5921-7F35-0745-9CC6-8E5DC598C21D}" destId="{EDB84B56-2D17-3143-8DB8-F27DC044FFA6}" srcOrd="37" destOrd="0" presId="urn:microsoft.com/office/officeart/2005/8/layout/default"/>
    <dgm:cxn modelId="{EE8CD180-9FE0-544D-B63B-89B0F285565B}" type="presParOf" srcId="{117E5921-7F35-0745-9CC6-8E5DC598C21D}" destId="{CF77E0E5-2F8D-5241-A9E6-62DF0033BCB7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D2F0-DB6F-5941-B51B-06210E117E62}">
      <dsp:nvSpPr>
        <dsp:cNvPr id="0" name=""/>
        <dsp:cNvSpPr/>
      </dsp:nvSpPr>
      <dsp:spPr>
        <a:xfrm>
          <a:off x="0" y="696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FE24B-201D-0048-B957-BA7846C53D29}">
      <dsp:nvSpPr>
        <dsp:cNvPr id="0" name=""/>
        <dsp:cNvSpPr/>
      </dsp:nvSpPr>
      <dsp:spPr>
        <a:xfrm>
          <a:off x="0" y="696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Foreword</a:t>
          </a:r>
        </a:p>
      </dsp:txBody>
      <dsp:txXfrm>
        <a:off x="0" y="696"/>
        <a:ext cx="7836126" cy="271784"/>
      </dsp:txXfrm>
    </dsp:sp>
    <dsp:sp modelId="{9E632ACD-7757-0946-9CA3-AEC3ED6F31D4}">
      <dsp:nvSpPr>
        <dsp:cNvPr id="0" name=""/>
        <dsp:cNvSpPr/>
      </dsp:nvSpPr>
      <dsp:spPr>
        <a:xfrm>
          <a:off x="0" y="272480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1BAF5-04ED-3348-A7AC-2B111E92D0F0}">
      <dsp:nvSpPr>
        <dsp:cNvPr id="0" name=""/>
        <dsp:cNvSpPr/>
      </dsp:nvSpPr>
      <dsp:spPr>
        <a:xfrm>
          <a:off x="0" y="272480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Introduction</a:t>
          </a:r>
        </a:p>
      </dsp:txBody>
      <dsp:txXfrm>
        <a:off x="0" y="272480"/>
        <a:ext cx="7836126" cy="271784"/>
      </dsp:txXfrm>
    </dsp:sp>
    <dsp:sp modelId="{1B4E6D3D-65D7-AE4E-B0AA-EF5CF0C412B4}">
      <dsp:nvSpPr>
        <dsp:cNvPr id="0" name=""/>
        <dsp:cNvSpPr/>
      </dsp:nvSpPr>
      <dsp:spPr>
        <a:xfrm>
          <a:off x="0" y="544265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C3652-AB89-914E-A09D-0B38EEB94EB2}">
      <dsp:nvSpPr>
        <dsp:cNvPr id="0" name=""/>
        <dsp:cNvSpPr/>
      </dsp:nvSpPr>
      <dsp:spPr>
        <a:xfrm>
          <a:off x="0" y="544265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Implicit Bias</a:t>
          </a:r>
        </a:p>
      </dsp:txBody>
      <dsp:txXfrm>
        <a:off x="0" y="544265"/>
        <a:ext cx="7836126" cy="271784"/>
      </dsp:txXfrm>
    </dsp:sp>
    <dsp:sp modelId="{9FF42EB8-6DA9-D849-83F5-6814E55522D1}">
      <dsp:nvSpPr>
        <dsp:cNvPr id="0" name=""/>
        <dsp:cNvSpPr/>
      </dsp:nvSpPr>
      <dsp:spPr>
        <a:xfrm>
          <a:off x="0" y="816049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E0664-1563-2549-8C87-10CED79F40F7}">
      <dsp:nvSpPr>
        <dsp:cNvPr id="0" name=""/>
        <dsp:cNvSpPr/>
      </dsp:nvSpPr>
      <dsp:spPr>
        <a:xfrm>
          <a:off x="0" y="816049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How to Be An Ally</a:t>
          </a:r>
        </a:p>
      </dsp:txBody>
      <dsp:txXfrm>
        <a:off x="0" y="816049"/>
        <a:ext cx="7836126" cy="271784"/>
      </dsp:txXfrm>
    </dsp:sp>
    <dsp:sp modelId="{089DE276-2C54-FD41-B59A-DEB7655CBE32}">
      <dsp:nvSpPr>
        <dsp:cNvPr id="0" name=""/>
        <dsp:cNvSpPr/>
      </dsp:nvSpPr>
      <dsp:spPr>
        <a:xfrm>
          <a:off x="0" y="1087833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CB357-F134-5041-87A4-13A55CD2CA8C}">
      <dsp:nvSpPr>
        <dsp:cNvPr id="0" name=""/>
        <dsp:cNvSpPr/>
      </dsp:nvSpPr>
      <dsp:spPr>
        <a:xfrm>
          <a:off x="0" y="1087833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Social Determinants of Health</a:t>
          </a:r>
        </a:p>
      </dsp:txBody>
      <dsp:txXfrm>
        <a:off x="0" y="1087833"/>
        <a:ext cx="7836126" cy="271784"/>
      </dsp:txXfrm>
    </dsp:sp>
    <dsp:sp modelId="{6EE7C86E-2536-414E-B0BA-4249BDED97BB}">
      <dsp:nvSpPr>
        <dsp:cNvPr id="0" name=""/>
        <dsp:cNvSpPr/>
      </dsp:nvSpPr>
      <dsp:spPr>
        <a:xfrm>
          <a:off x="0" y="1359617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8868D-58A9-D349-9361-62527B3B525B}">
      <dsp:nvSpPr>
        <dsp:cNvPr id="0" name=""/>
        <dsp:cNvSpPr/>
      </dsp:nvSpPr>
      <dsp:spPr>
        <a:xfrm>
          <a:off x="0" y="1359617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Medical Mistrust</a:t>
          </a:r>
        </a:p>
      </dsp:txBody>
      <dsp:txXfrm>
        <a:off x="0" y="1359617"/>
        <a:ext cx="7836126" cy="271784"/>
      </dsp:txXfrm>
    </dsp:sp>
    <dsp:sp modelId="{66F68981-9735-9041-A429-8ED896FC022E}">
      <dsp:nvSpPr>
        <dsp:cNvPr id="0" name=""/>
        <dsp:cNvSpPr/>
      </dsp:nvSpPr>
      <dsp:spPr>
        <a:xfrm>
          <a:off x="0" y="1631401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48C8A-A73F-FB4B-B01B-0C0A3153F7B3}">
      <dsp:nvSpPr>
        <dsp:cNvPr id="0" name=""/>
        <dsp:cNvSpPr/>
      </dsp:nvSpPr>
      <dsp:spPr>
        <a:xfrm>
          <a:off x="0" y="1631401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venir Next LT Pro" panose="020B0504020202020204" pitchFamily="34" charset="77"/>
            </a:rPr>
            <a:t>Disparities in Mental Health Care</a:t>
          </a:r>
        </a:p>
      </dsp:txBody>
      <dsp:txXfrm>
        <a:off x="0" y="1631401"/>
        <a:ext cx="7836126" cy="271784"/>
      </dsp:txXfrm>
    </dsp:sp>
    <dsp:sp modelId="{F6EC7866-CBD9-AF42-BFB9-4E9D1E557F89}">
      <dsp:nvSpPr>
        <dsp:cNvPr id="0" name=""/>
        <dsp:cNvSpPr/>
      </dsp:nvSpPr>
      <dsp:spPr>
        <a:xfrm>
          <a:off x="0" y="1903185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A83B-50B4-AF40-B8AE-AED5BE93992C}">
      <dsp:nvSpPr>
        <dsp:cNvPr id="0" name=""/>
        <dsp:cNvSpPr/>
      </dsp:nvSpPr>
      <dsp:spPr>
        <a:xfrm>
          <a:off x="0" y="1903185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Evolution of Disparities in Primary Care </a:t>
          </a:r>
          <a:endParaRPr lang="en-US" sz="1600" b="0" kern="1200" dirty="0">
            <a:latin typeface="Avenir Next LT Pro" panose="020B0504020202020204" pitchFamily="34" charset="77"/>
          </a:endParaRPr>
        </a:p>
      </dsp:txBody>
      <dsp:txXfrm>
        <a:off x="0" y="1903185"/>
        <a:ext cx="7836126" cy="271784"/>
      </dsp:txXfrm>
    </dsp:sp>
    <dsp:sp modelId="{23951250-5359-1244-BF1B-877FA656AB28}">
      <dsp:nvSpPr>
        <dsp:cNvPr id="0" name=""/>
        <dsp:cNvSpPr/>
      </dsp:nvSpPr>
      <dsp:spPr>
        <a:xfrm>
          <a:off x="0" y="2174969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EBC-C8B3-7A40-892D-79232626F151}">
      <dsp:nvSpPr>
        <dsp:cNvPr id="0" name=""/>
        <dsp:cNvSpPr/>
      </dsp:nvSpPr>
      <dsp:spPr>
        <a:xfrm>
          <a:off x="0" y="2174969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Primary Care: A Key Lever to Advance Health Equity</a:t>
          </a:r>
        </a:p>
      </dsp:txBody>
      <dsp:txXfrm>
        <a:off x="0" y="2174969"/>
        <a:ext cx="7836126" cy="271784"/>
      </dsp:txXfrm>
    </dsp:sp>
    <dsp:sp modelId="{46D56F47-2CB8-494C-BB75-0FE20FFF819B}">
      <dsp:nvSpPr>
        <dsp:cNvPr id="0" name=""/>
        <dsp:cNvSpPr/>
      </dsp:nvSpPr>
      <dsp:spPr>
        <a:xfrm>
          <a:off x="0" y="2446753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EAFA-D6DA-2245-B6E5-7DD376CF2A63}">
      <dsp:nvSpPr>
        <dsp:cNvPr id="0" name=""/>
        <dsp:cNvSpPr/>
      </dsp:nvSpPr>
      <dsp:spPr>
        <a:xfrm>
          <a:off x="0" y="2446753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Racial Disparities in Emergency Medicine</a:t>
          </a:r>
          <a:endParaRPr lang="en-US" sz="1600" kern="1200" dirty="0"/>
        </a:p>
      </dsp:txBody>
      <dsp:txXfrm>
        <a:off x="0" y="2446753"/>
        <a:ext cx="7836126" cy="271784"/>
      </dsp:txXfrm>
    </dsp:sp>
    <dsp:sp modelId="{FB79CBD4-5AC9-594F-94E3-1F6C0114F144}">
      <dsp:nvSpPr>
        <dsp:cNvPr id="0" name=""/>
        <dsp:cNvSpPr/>
      </dsp:nvSpPr>
      <dsp:spPr>
        <a:xfrm>
          <a:off x="0" y="2718537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CC378-6805-7241-A648-0BB03B9C6D7A}">
      <dsp:nvSpPr>
        <dsp:cNvPr id="0" name=""/>
        <dsp:cNvSpPr/>
      </dsp:nvSpPr>
      <dsp:spPr>
        <a:xfrm>
          <a:off x="0" y="2718537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Race and Surgical Outcomes</a:t>
          </a:r>
        </a:p>
      </dsp:txBody>
      <dsp:txXfrm>
        <a:off x="0" y="2718537"/>
        <a:ext cx="7836126" cy="271784"/>
      </dsp:txXfrm>
    </dsp:sp>
    <dsp:sp modelId="{C8FE4889-02A9-4274-B85C-0D52B90C2D77}">
      <dsp:nvSpPr>
        <dsp:cNvPr id="0" name=""/>
        <dsp:cNvSpPr/>
      </dsp:nvSpPr>
      <dsp:spPr>
        <a:xfrm>
          <a:off x="0" y="3034163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A5317-E76E-497D-955A-D3483F67B27C}">
      <dsp:nvSpPr>
        <dsp:cNvPr id="0" name=""/>
        <dsp:cNvSpPr/>
      </dsp:nvSpPr>
      <dsp:spPr>
        <a:xfrm>
          <a:off x="0" y="2990322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Health Equity and Pharmacy Benefit Managers (PBMs)</a:t>
          </a:r>
          <a:endParaRPr lang="en-US" sz="1600" kern="1200" dirty="0">
            <a:latin typeface="Avenir Next LT Pro"/>
          </a:endParaRPr>
        </a:p>
      </dsp:txBody>
      <dsp:txXfrm>
        <a:off x="0" y="2990322"/>
        <a:ext cx="7836126" cy="271784"/>
      </dsp:txXfrm>
    </dsp:sp>
    <dsp:sp modelId="{56713B24-E11F-9842-9908-8C768A058064}">
      <dsp:nvSpPr>
        <dsp:cNvPr id="0" name=""/>
        <dsp:cNvSpPr/>
      </dsp:nvSpPr>
      <dsp:spPr>
        <a:xfrm>
          <a:off x="0" y="3262106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FEF98-8844-5E44-8F07-F19A98BD5C56}">
      <dsp:nvSpPr>
        <dsp:cNvPr id="0" name=""/>
        <dsp:cNvSpPr/>
      </dsp:nvSpPr>
      <dsp:spPr>
        <a:xfrm>
          <a:off x="0" y="3262106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venir Next LT Pro" panose="020B0504020202020204" pitchFamily="34" charset="77"/>
            </a:rPr>
            <a:t>Employers’ Role in Advancing Racial Health Equity</a:t>
          </a:r>
        </a:p>
      </dsp:txBody>
      <dsp:txXfrm>
        <a:off x="0" y="3262106"/>
        <a:ext cx="7836126" cy="271784"/>
      </dsp:txXfrm>
    </dsp:sp>
    <dsp:sp modelId="{9FE4BC34-DE73-7240-AC98-34EF7623FAF2}">
      <dsp:nvSpPr>
        <dsp:cNvPr id="0" name=""/>
        <dsp:cNvSpPr/>
      </dsp:nvSpPr>
      <dsp:spPr>
        <a:xfrm>
          <a:off x="0" y="3533890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5251E-1003-8F49-9238-E35D2D5BB534}">
      <dsp:nvSpPr>
        <dsp:cNvPr id="0" name=""/>
        <dsp:cNvSpPr/>
      </dsp:nvSpPr>
      <dsp:spPr>
        <a:xfrm>
          <a:off x="0" y="3533890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Business Case for Employer Investments in Workforce Health Equity</a:t>
          </a:r>
        </a:p>
      </dsp:txBody>
      <dsp:txXfrm>
        <a:off x="0" y="3533890"/>
        <a:ext cx="7836126" cy="271784"/>
      </dsp:txXfrm>
    </dsp:sp>
    <dsp:sp modelId="{47C3C846-FAFB-F747-BB7C-BF2EC404AAF4}">
      <dsp:nvSpPr>
        <dsp:cNvPr id="0" name=""/>
        <dsp:cNvSpPr/>
      </dsp:nvSpPr>
      <dsp:spPr>
        <a:xfrm>
          <a:off x="0" y="3805674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DC845-C0B3-4E49-B376-7D7B20592978}">
      <dsp:nvSpPr>
        <dsp:cNvPr id="0" name=""/>
        <dsp:cNvSpPr/>
      </dsp:nvSpPr>
      <dsp:spPr>
        <a:xfrm>
          <a:off x="0" y="3805674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Workplace Determinants of Health</a:t>
          </a:r>
        </a:p>
      </dsp:txBody>
      <dsp:txXfrm>
        <a:off x="0" y="3805674"/>
        <a:ext cx="7836126" cy="271784"/>
      </dsp:txXfrm>
    </dsp:sp>
    <dsp:sp modelId="{3E3D171E-C33E-9244-B57F-71D2EB59906F}">
      <dsp:nvSpPr>
        <dsp:cNvPr id="0" name=""/>
        <dsp:cNvSpPr/>
      </dsp:nvSpPr>
      <dsp:spPr>
        <a:xfrm>
          <a:off x="0" y="4077458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B059E-D4BE-8D40-A362-05924B0C7A0C}">
      <dsp:nvSpPr>
        <dsp:cNvPr id="0" name=""/>
        <dsp:cNvSpPr/>
      </dsp:nvSpPr>
      <dsp:spPr>
        <a:xfrm>
          <a:off x="0" y="4077458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venir Next LT Pro" panose="020B0504020202020204" pitchFamily="34" charset="77"/>
            </a:rPr>
            <a:t>Taking Action on Employee Social Determinants of Health </a:t>
          </a:r>
        </a:p>
      </dsp:txBody>
      <dsp:txXfrm>
        <a:off x="0" y="4077458"/>
        <a:ext cx="7836126" cy="271784"/>
      </dsp:txXfrm>
    </dsp:sp>
    <dsp:sp modelId="{40C26DA7-BE49-5743-A0E8-7093BF4965C0}">
      <dsp:nvSpPr>
        <dsp:cNvPr id="0" name=""/>
        <dsp:cNvSpPr/>
      </dsp:nvSpPr>
      <dsp:spPr>
        <a:xfrm>
          <a:off x="0" y="4349242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2F6C-4B24-9442-94B0-5FF78A477684}">
      <dsp:nvSpPr>
        <dsp:cNvPr id="0" name=""/>
        <dsp:cNvSpPr/>
      </dsp:nvSpPr>
      <dsp:spPr>
        <a:xfrm>
          <a:off x="0" y="4349242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/>
            </a:rPr>
            <a:t>Equitable Health Benefit Design</a:t>
          </a:r>
        </a:p>
      </dsp:txBody>
      <dsp:txXfrm>
        <a:off x="0" y="4349242"/>
        <a:ext cx="7836126" cy="271784"/>
      </dsp:txXfrm>
    </dsp:sp>
    <dsp:sp modelId="{A01F3110-1DD3-2A40-8983-D2080687DA1F}">
      <dsp:nvSpPr>
        <dsp:cNvPr id="0" name=""/>
        <dsp:cNvSpPr/>
      </dsp:nvSpPr>
      <dsp:spPr>
        <a:xfrm>
          <a:off x="0" y="4621026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CEBB0-83E6-2E41-BD31-9544068FF9C5}">
      <dsp:nvSpPr>
        <dsp:cNvPr id="0" name=""/>
        <dsp:cNvSpPr/>
      </dsp:nvSpPr>
      <dsp:spPr>
        <a:xfrm>
          <a:off x="0" y="4621026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venir Next LT Pro" panose="020B0504020202020204" pitchFamily="34" charset="77"/>
            </a:rPr>
            <a:t>Using DEI Measures to Track Impact</a:t>
          </a:r>
        </a:p>
      </dsp:txBody>
      <dsp:txXfrm>
        <a:off x="0" y="4621026"/>
        <a:ext cx="7836126" cy="271784"/>
      </dsp:txXfrm>
    </dsp:sp>
    <dsp:sp modelId="{22395AAF-8831-8A44-9B66-2DE8A8F87F8B}">
      <dsp:nvSpPr>
        <dsp:cNvPr id="0" name=""/>
        <dsp:cNvSpPr/>
      </dsp:nvSpPr>
      <dsp:spPr>
        <a:xfrm>
          <a:off x="0" y="4892810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EE304-B1BF-474C-884A-BDCF76D22288}">
      <dsp:nvSpPr>
        <dsp:cNvPr id="0" name=""/>
        <dsp:cNvSpPr/>
      </dsp:nvSpPr>
      <dsp:spPr>
        <a:xfrm>
          <a:off x="0" y="4892810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Employer Strategy to Solve Surgical Inequities</a:t>
          </a:r>
        </a:p>
      </dsp:txBody>
      <dsp:txXfrm>
        <a:off x="0" y="4892810"/>
        <a:ext cx="7836126" cy="271784"/>
      </dsp:txXfrm>
    </dsp:sp>
    <dsp:sp modelId="{4914762F-C226-8846-BA0D-F4BDC1C3D0ED}">
      <dsp:nvSpPr>
        <dsp:cNvPr id="0" name=""/>
        <dsp:cNvSpPr/>
      </dsp:nvSpPr>
      <dsp:spPr>
        <a:xfrm>
          <a:off x="0" y="5164594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EB16A-D7D7-D044-91CA-A422A5B3AB04}">
      <dsp:nvSpPr>
        <dsp:cNvPr id="0" name=""/>
        <dsp:cNvSpPr/>
      </dsp:nvSpPr>
      <dsp:spPr>
        <a:xfrm>
          <a:off x="0" y="5164594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Environment Social Governance Metrics and Health Equity</a:t>
          </a:r>
        </a:p>
      </dsp:txBody>
      <dsp:txXfrm>
        <a:off x="0" y="5164594"/>
        <a:ext cx="7836126" cy="271784"/>
      </dsp:txXfrm>
    </dsp:sp>
    <dsp:sp modelId="{C72949F5-8AD7-4B4D-95C8-555E82468471}">
      <dsp:nvSpPr>
        <dsp:cNvPr id="0" name=""/>
        <dsp:cNvSpPr/>
      </dsp:nvSpPr>
      <dsp:spPr>
        <a:xfrm>
          <a:off x="0" y="5436379"/>
          <a:ext cx="78361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B662C-A854-8A4C-942D-6DE7810FACD0}">
      <dsp:nvSpPr>
        <dsp:cNvPr id="0" name=""/>
        <dsp:cNvSpPr/>
      </dsp:nvSpPr>
      <dsp:spPr>
        <a:xfrm>
          <a:off x="0" y="5436379"/>
          <a:ext cx="7836126" cy="27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LT Pro" panose="020B0504020202020204" pitchFamily="34" charset="77"/>
            </a:rPr>
            <a:t>Conclusions</a:t>
          </a:r>
        </a:p>
      </dsp:txBody>
      <dsp:txXfrm>
        <a:off x="0" y="5436379"/>
        <a:ext cx="7836126" cy="271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7373-CE78-0E4E-8310-3D086DB3FC39}">
      <dsp:nvSpPr>
        <dsp:cNvPr id="0" name=""/>
        <dsp:cNvSpPr/>
      </dsp:nvSpPr>
      <dsp:spPr>
        <a:xfrm>
          <a:off x="3858" y="53274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Sanjay Prasad MD FACS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SurgiQuality</a:t>
          </a:r>
          <a:r>
            <a:rPr lang="en-US" sz="1400" b="1" kern="1200" dirty="0"/>
            <a:t>                     </a:t>
          </a:r>
          <a:r>
            <a:rPr lang="en-US" sz="1400" i="1" kern="1200" dirty="0"/>
            <a:t>GW </a:t>
          </a:r>
          <a:r>
            <a:rPr lang="en-US" sz="1400" i="1" kern="1200"/>
            <a:t>University Hospital</a:t>
          </a:r>
          <a:endParaRPr lang="en-US" sz="1400" i="1" kern="1200" dirty="0"/>
        </a:p>
      </dsp:txBody>
      <dsp:txXfrm>
        <a:off x="3858" y="53274"/>
        <a:ext cx="2089230" cy="1253538"/>
      </dsp:txXfrm>
    </dsp:sp>
    <dsp:sp modelId="{798FBDB4-5EEF-F944-8266-A46D1A4186F0}">
      <dsp:nvSpPr>
        <dsp:cNvPr id="0" name=""/>
        <dsp:cNvSpPr/>
      </dsp:nvSpPr>
      <dsp:spPr>
        <a:xfrm>
          <a:off x="2302012" y="53274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Jessica Brooks MPM PHR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Pittsburgh Business Group on Health</a:t>
          </a:r>
          <a:endParaRPr lang="en-US" sz="1400" kern="1200" dirty="0"/>
        </a:p>
      </dsp:txBody>
      <dsp:txXfrm>
        <a:off x="2302012" y="53274"/>
        <a:ext cx="2089230" cy="1253538"/>
      </dsp:txXfrm>
    </dsp:sp>
    <dsp:sp modelId="{5226B544-FA6A-FC49-A9C5-6EE30495034C}">
      <dsp:nvSpPr>
        <dsp:cNvPr id="0" name=""/>
        <dsp:cNvSpPr/>
      </dsp:nvSpPr>
      <dsp:spPr>
        <a:xfrm>
          <a:off x="4600165" y="53274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Bruce Sherman MD FCCP FACOEM </a:t>
          </a:r>
          <a:endParaRPr lang="en-US" sz="1400" b="0" i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UNC Greensboro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Triad HealthCare Network</a:t>
          </a:r>
          <a:endParaRPr lang="en-US" sz="1400" kern="1200" dirty="0"/>
        </a:p>
      </dsp:txBody>
      <dsp:txXfrm>
        <a:off x="4600165" y="53274"/>
        <a:ext cx="2089230" cy="1253538"/>
      </dsp:txXfrm>
    </dsp:sp>
    <dsp:sp modelId="{992F82AF-83F7-8541-AFAB-5B5AA3E5BF49}">
      <dsp:nvSpPr>
        <dsp:cNvPr id="0" name=""/>
        <dsp:cNvSpPr/>
      </dsp:nvSpPr>
      <dsp:spPr>
        <a:xfrm>
          <a:off x="6898319" y="53274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Marissa Alert PhD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Johns Hopkins HealthCare Solutions</a:t>
          </a:r>
        </a:p>
      </dsp:txBody>
      <dsp:txXfrm>
        <a:off x="6898319" y="53274"/>
        <a:ext cx="2089230" cy="1253538"/>
      </dsp:txXfrm>
    </dsp:sp>
    <dsp:sp modelId="{6BC0CDC2-C9CB-9048-9D2D-3496CF92E992}">
      <dsp:nvSpPr>
        <dsp:cNvPr id="0" name=""/>
        <dsp:cNvSpPr/>
      </dsp:nvSpPr>
      <dsp:spPr>
        <a:xfrm>
          <a:off x="9196472" y="53274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Maiysha Clairborne MD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i="1" kern="1200" dirty="0"/>
            <a:t>The Mind ReMapping Academy</a:t>
          </a:r>
          <a:endParaRPr lang="en-US" sz="1400" kern="1200" dirty="0"/>
        </a:p>
      </dsp:txBody>
      <dsp:txXfrm>
        <a:off x="9196472" y="53274"/>
        <a:ext cx="2089230" cy="1253538"/>
      </dsp:txXfrm>
    </dsp:sp>
    <dsp:sp modelId="{D96B0765-02FB-A946-AB0A-9CCE0EE6E0AF}">
      <dsp:nvSpPr>
        <dsp:cNvPr id="0" name=""/>
        <dsp:cNvSpPr/>
      </dsp:nvSpPr>
      <dsp:spPr>
        <a:xfrm>
          <a:off x="3858" y="1515736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Irene Dankwa-Mullan MD MPH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/>
            <a:t>Merative</a:t>
          </a:r>
          <a:endParaRPr lang="en-US" sz="1400" i="1" kern="1200" dirty="0"/>
        </a:p>
      </dsp:txBody>
      <dsp:txXfrm>
        <a:off x="3858" y="1515736"/>
        <a:ext cx="2089230" cy="1253538"/>
      </dsp:txXfrm>
    </dsp:sp>
    <dsp:sp modelId="{90B689DF-FDE9-5A4A-BD03-8830CC85D3D2}">
      <dsp:nvSpPr>
        <dsp:cNvPr id="0" name=""/>
        <dsp:cNvSpPr/>
      </dsp:nvSpPr>
      <dsp:spPr>
        <a:xfrm>
          <a:off x="2302012" y="1515736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Randa</a:t>
          </a:r>
          <a:r>
            <a:rPr lang="en-US" sz="1400" b="1" kern="1200" dirty="0"/>
            <a:t> Deaton 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i="1" kern="1200" dirty="0"/>
            <a:t>Purchaser Business Group on Health</a:t>
          </a:r>
          <a:endParaRPr lang="en-US" sz="1400" kern="1200" dirty="0"/>
        </a:p>
      </dsp:txBody>
      <dsp:txXfrm>
        <a:off x="2302012" y="1515736"/>
        <a:ext cx="2089230" cy="1253538"/>
      </dsp:txXfrm>
    </dsp:sp>
    <dsp:sp modelId="{D69C0777-3F2D-8D4F-9848-723D14B899E0}">
      <dsp:nvSpPr>
        <dsp:cNvPr id="0" name=""/>
        <dsp:cNvSpPr/>
      </dsp:nvSpPr>
      <dsp:spPr>
        <a:xfrm>
          <a:off x="4600165" y="1515736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Lisa K. Fitzpatrick MD MPH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Grapevine Health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u="none" kern="1200" dirty="0"/>
            <a:t>GW University Milken Institute</a:t>
          </a:r>
          <a:endParaRPr lang="en-US" sz="1400" i="1" kern="1200" dirty="0"/>
        </a:p>
      </dsp:txBody>
      <dsp:txXfrm>
        <a:off x="4600165" y="1515736"/>
        <a:ext cx="2089230" cy="1253538"/>
      </dsp:txXfrm>
    </dsp:sp>
    <dsp:sp modelId="{B88AE946-9AAE-F94B-A00D-8DF2D65C5F2B}">
      <dsp:nvSpPr>
        <dsp:cNvPr id="0" name=""/>
        <dsp:cNvSpPr/>
      </dsp:nvSpPr>
      <dsp:spPr>
        <a:xfrm>
          <a:off x="6898319" y="1515736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/>
            <a:t>Karthik Ganesh</a:t>
          </a:r>
          <a:br>
            <a:rPr lang="en-US" sz="1400" kern="1200" dirty="0"/>
          </a:br>
          <a:r>
            <a:rPr lang="en-US" sz="1400" i="1" kern="1200" dirty="0" err="1"/>
            <a:t>EmpiRx</a:t>
          </a:r>
          <a:r>
            <a:rPr lang="en-US" sz="1400" i="1" kern="1200" dirty="0"/>
            <a:t> Health</a:t>
          </a:r>
        </a:p>
      </dsp:txBody>
      <dsp:txXfrm>
        <a:off x="6898319" y="1515736"/>
        <a:ext cx="2089230" cy="1253538"/>
      </dsp:txXfrm>
    </dsp:sp>
    <dsp:sp modelId="{C495E055-8CD1-2B4D-A4B3-C608A5F33643}">
      <dsp:nvSpPr>
        <dsp:cNvPr id="0" name=""/>
        <dsp:cNvSpPr/>
      </dsp:nvSpPr>
      <dsp:spPr>
        <a:xfrm>
          <a:off x="9196472" y="1515736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Zane Gates MD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PeopleOne Health</a:t>
          </a:r>
          <a:endParaRPr lang="en-US" sz="1400" kern="1200" dirty="0"/>
        </a:p>
      </dsp:txBody>
      <dsp:txXfrm>
        <a:off x="9196472" y="1515736"/>
        <a:ext cx="2089230" cy="1253538"/>
      </dsp:txXfrm>
    </dsp:sp>
    <dsp:sp modelId="{F53FEB5E-F4F9-B148-8C8B-C7A020670F72}">
      <dsp:nvSpPr>
        <dsp:cNvPr id="0" name=""/>
        <dsp:cNvSpPr/>
      </dsp:nvSpPr>
      <dsp:spPr>
        <a:xfrm>
          <a:off x="3858" y="2978197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Megan Douglas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National Center for Primary Care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Morehouse School of Medicine</a:t>
          </a:r>
          <a:endParaRPr lang="en-US" sz="1400" b="0" i="1" kern="1200" dirty="0">
            <a:latin typeface="Calibri Light" panose="020F0302020204030204"/>
          </a:endParaRPr>
        </a:p>
      </dsp:txBody>
      <dsp:txXfrm>
        <a:off x="3858" y="2978197"/>
        <a:ext cx="2089230" cy="1253538"/>
      </dsp:txXfrm>
    </dsp:sp>
    <dsp:sp modelId="{48D64749-EF5B-7846-A9FA-CDDC23D7EEE4}">
      <dsp:nvSpPr>
        <dsp:cNvPr id="0" name=""/>
        <dsp:cNvSpPr/>
      </dsp:nvSpPr>
      <dsp:spPr>
        <a:xfrm>
          <a:off x="2302012" y="2978197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Ann Greiner </a:t>
          </a:r>
          <a:br>
            <a:rPr lang="en-US" sz="1400" b="1" kern="1200" dirty="0">
              <a:latin typeface="+mn-lt"/>
            </a:rPr>
          </a:br>
          <a:r>
            <a:rPr lang="en-US" sz="1400" b="0" i="1" kern="1200" dirty="0">
              <a:latin typeface="+mn-lt"/>
            </a:rPr>
            <a:t>Primary Care Collaborative</a:t>
          </a:r>
          <a:endParaRPr lang="en-US" sz="1400" b="1" i="1" kern="1200" dirty="0">
            <a:latin typeface="+mn-lt"/>
          </a:endParaRPr>
        </a:p>
      </dsp:txBody>
      <dsp:txXfrm>
        <a:off x="2302012" y="2978197"/>
        <a:ext cx="2089230" cy="1253538"/>
      </dsp:txXfrm>
    </dsp:sp>
    <dsp:sp modelId="{5F222788-ECED-314F-A869-D8BC430C9036}">
      <dsp:nvSpPr>
        <dsp:cNvPr id="0" name=""/>
        <dsp:cNvSpPr/>
      </dsp:nvSpPr>
      <dsp:spPr>
        <a:xfrm>
          <a:off x="4600165" y="2978197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Larry McNeely MPA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Primary Care Collaborative </a:t>
          </a:r>
        </a:p>
      </dsp:txBody>
      <dsp:txXfrm>
        <a:off x="4600165" y="2978197"/>
        <a:ext cx="2089230" cy="1253538"/>
      </dsp:txXfrm>
    </dsp:sp>
    <dsp:sp modelId="{8ACDF358-FEDC-7C44-903C-3CA067799A80}">
      <dsp:nvSpPr>
        <dsp:cNvPr id="0" name=""/>
        <dsp:cNvSpPr/>
      </dsp:nvSpPr>
      <dsp:spPr>
        <a:xfrm>
          <a:off x="6898319" y="2978197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Mary Jane </a:t>
          </a:r>
          <a:r>
            <a:rPr lang="en-US" sz="1400" b="1" kern="1200" dirty="0" err="1"/>
            <a:t>Osmick</a:t>
          </a:r>
          <a:r>
            <a:rPr lang="en-US" sz="1400" b="1" kern="1200" dirty="0"/>
            <a:t> MD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American Specialty Health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Population Health Alliance</a:t>
          </a:r>
          <a:endParaRPr lang="en-US" sz="1400" kern="1200" dirty="0"/>
        </a:p>
      </dsp:txBody>
      <dsp:txXfrm>
        <a:off x="6898319" y="2978197"/>
        <a:ext cx="2089230" cy="1253538"/>
      </dsp:txXfrm>
    </dsp:sp>
    <dsp:sp modelId="{85A48138-21CE-E14E-BED7-A4F70CEA7638}">
      <dsp:nvSpPr>
        <dsp:cNvPr id="0" name=""/>
        <dsp:cNvSpPr/>
      </dsp:nvSpPr>
      <dsp:spPr>
        <a:xfrm>
          <a:off x="9196472" y="2978197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John Shufeldt MD JD MBA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i="1" kern="1200" dirty="0"/>
            <a:t>Tribal EM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EMPower Emergency Physicians</a:t>
          </a:r>
          <a:endParaRPr lang="en-US" sz="1400" kern="1200" dirty="0"/>
        </a:p>
      </dsp:txBody>
      <dsp:txXfrm>
        <a:off x="9196472" y="2978197"/>
        <a:ext cx="2089230" cy="1253538"/>
      </dsp:txXfrm>
    </dsp:sp>
    <dsp:sp modelId="{338B0450-9A15-3A40-85B8-5842ACD52619}">
      <dsp:nvSpPr>
        <dsp:cNvPr id="0" name=""/>
        <dsp:cNvSpPr/>
      </dsp:nvSpPr>
      <dsp:spPr>
        <a:xfrm>
          <a:off x="3858" y="4440658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Jill Wener MD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i="1" kern="1200" dirty="0"/>
            <a:t>Conscious Anti-Racism LLC</a:t>
          </a:r>
          <a:endParaRPr lang="en-US" sz="1400" kern="1200" dirty="0"/>
        </a:p>
      </dsp:txBody>
      <dsp:txXfrm>
        <a:off x="3858" y="4440658"/>
        <a:ext cx="2089230" cy="1253538"/>
      </dsp:txXfrm>
    </dsp:sp>
    <dsp:sp modelId="{96E481C7-75E8-8F41-860A-8DD12F4BFD4C}">
      <dsp:nvSpPr>
        <dsp:cNvPr id="0" name=""/>
        <dsp:cNvSpPr/>
      </dsp:nvSpPr>
      <dsp:spPr>
        <a:xfrm>
          <a:off x="2302012" y="4440658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Anne </a:t>
          </a:r>
          <a:r>
            <a:rPr lang="en-US" sz="1400" kern="1200" dirty="0" err="1"/>
            <a:t>Gaglioti</a:t>
          </a:r>
          <a:r>
            <a:rPr lang="en-US" sz="1400" kern="1200" dirty="0"/>
            <a:t> MD 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National Center for Primary Care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Morehouse School of Medicine </a:t>
          </a:r>
        </a:p>
      </dsp:txBody>
      <dsp:txXfrm>
        <a:off x="2302012" y="4440658"/>
        <a:ext cx="2089230" cy="1253538"/>
      </dsp:txXfrm>
    </dsp:sp>
    <dsp:sp modelId="{7E12E40B-A5DC-0846-801F-2E27539E519B}">
      <dsp:nvSpPr>
        <dsp:cNvPr id="0" name=""/>
        <dsp:cNvSpPr/>
      </dsp:nvSpPr>
      <dsp:spPr>
        <a:xfrm>
          <a:off x="4600165" y="4440658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Noah Westfall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Primary Care Collaborative</a:t>
          </a:r>
        </a:p>
      </dsp:txBody>
      <dsp:txXfrm>
        <a:off x="4600165" y="4440658"/>
        <a:ext cx="2089230" cy="1253538"/>
      </dsp:txXfrm>
    </dsp:sp>
    <dsp:sp modelId="{544B269D-D645-1A43-B9ED-725AF0026DDA}">
      <dsp:nvSpPr>
        <dsp:cNvPr id="0" name=""/>
        <dsp:cNvSpPr/>
      </dsp:nvSpPr>
      <dsp:spPr>
        <a:xfrm>
          <a:off x="6898319" y="4440658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Emily </a:t>
          </a:r>
          <a:r>
            <a:rPr lang="en-US" sz="1400" b="1" i="0" kern="1200" dirty="0" err="1"/>
            <a:t>Stiehl</a:t>
          </a:r>
          <a:endParaRPr lang="en-US" sz="1400" b="1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University of Illinois Chicago</a:t>
          </a:r>
        </a:p>
      </dsp:txBody>
      <dsp:txXfrm>
        <a:off x="6898319" y="4440658"/>
        <a:ext cx="2089230" cy="1253538"/>
      </dsp:txXfrm>
    </dsp:sp>
    <dsp:sp modelId="{CF77E0E5-2F8D-5241-A9E6-62DF0033BCB7}">
      <dsp:nvSpPr>
        <dsp:cNvPr id="0" name=""/>
        <dsp:cNvSpPr/>
      </dsp:nvSpPr>
      <dsp:spPr>
        <a:xfrm>
          <a:off x="9196472" y="4440658"/>
          <a:ext cx="2089230" cy="1253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Dominic Mack MD MBA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Morehouse School of Medicine</a:t>
          </a:r>
        </a:p>
      </dsp:txBody>
      <dsp:txXfrm>
        <a:off x="9196472" y="4440658"/>
        <a:ext cx="2089230" cy="125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154F9-BD95-D942-86ED-361C82B98A66}" type="datetimeFigureOut">
              <a:rPr lang="en-US" smtClean="0"/>
              <a:t>7/2/23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BACF-52D1-5E45-A071-3E02AB5C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 panose="020F0502020204030204"/>
              </a:rPr>
              <a:t>Racial Disparities in Healthcare: Practical Solutions for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Creating a mentally healthy work environment for a</a:t>
            </a:r>
            <a:r>
              <a:rPr lang="en-US" sz="1200" i="1" dirty="0"/>
              <a:t>ll employees </a:t>
            </a:r>
            <a:r>
              <a:rPr lang="en-US" sz="1200" dirty="0"/>
              <a:t>can help prevent burnout.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Modifying benefit design to improve access to behavioral and mental health specialists.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Avenir Next LT Pro" panose="020B0504020202020204" pitchFamily="34" charset="77"/>
              </a:rPr>
              <a:t>Sanjay Prasad MD FACS, </a:t>
            </a:r>
            <a:r>
              <a:rPr lang="en-US" i="1" dirty="0">
                <a:latin typeface="Avenir Next LT Pro" panose="020B0504020202020204" pitchFamily="34" charset="77"/>
              </a:rPr>
              <a:t>George Washington University Hospital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Jessica Brooks MPM PHR, </a:t>
            </a:r>
            <a:r>
              <a:rPr lang="en-US" i="1" dirty="0">
                <a:latin typeface="Avenir Next LT Pro" panose="020B0504020202020204" pitchFamily="34" charset="77"/>
              </a:rPr>
              <a:t>Pittsburgh Business Group on Health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Bruce Sherman MD FCCP FACOEM, </a:t>
            </a:r>
            <a:r>
              <a:rPr lang="en-US" b="0" i="1" dirty="0"/>
              <a:t>University of North Carolina Greensboro, </a:t>
            </a:r>
            <a:r>
              <a:rPr lang="en-US" i="1" dirty="0"/>
              <a:t>National Alliance of Healthcare Purchaser Coalitions, Triad HealthCare Network</a:t>
            </a:r>
            <a:endParaRPr lang="en-US" i="1" dirty="0">
              <a:latin typeface="Avenir Next LT Pro" panose="020B0504020202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venir Next LT Pro" panose="020B0504020202020204" pitchFamily="34" charset="77"/>
              </a:rPr>
              <a:t>Marissa Alert PhD, </a:t>
            </a:r>
            <a:r>
              <a:rPr lang="en-US" i="1" dirty="0">
                <a:latin typeface="Avenir Next LT Pro" panose="020B0504020202020204" pitchFamily="34" charset="77"/>
              </a:rPr>
              <a:t>Johns Hopkins HealthCare Solutions</a:t>
            </a:r>
            <a:endParaRPr lang="en-US" b="1" dirty="0">
              <a:latin typeface="Avenir Next LT Pro" panose="020B0504020202020204" pitchFamily="34" charset="77"/>
            </a:endParaRPr>
          </a:p>
          <a:p>
            <a:pPr lvl="0"/>
            <a:r>
              <a:rPr lang="en-US" b="1" dirty="0" err="1">
                <a:latin typeface="Avenir Next LT Pro" panose="020B0504020202020204" pitchFamily="34" charset="77"/>
              </a:rPr>
              <a:t>Maiysha</a:t>
            </a:r>
            <a:r>
              <a:rPr lang="en-US" b="1" dirty="0">
                <a:latin typeface="Avenir Next LT Pro" panose="020B0504020202020204" pitchFamily="34" charset="77"/>
              </a:rPr>
              <a:t> Clairborne MD, </a:t>
            </a:r>
            <a:r>
              <a:rPr lang="en-US" i="1" dirty="0">
                <a:latin typeface="Avenir Next LT Pro" panose="020B0504020202020204" pitchFamily="34" charset="77"/>
              </a:rPr>
              <a:t>The Mind ReMapping Academy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Irene </a:t>
            </a:r>
            <a:r>
              <a:rPr lang="en-US" b="1" dirty="0" err="1">
                <a:latin typeface="Avenir Next LT Pro" panose="020B0504020202020204" pitchFamily="34" charset="77"/>
              </a:rPr>
              <a:t>Dankwa</a:t>
            </a:r>
            <a:r>
              <a:rPr lang="en-US" b="1" dirty="0">
                <a:latin typeface="Avenir Next LT Pro" panose="020B0504020202020204" pitchFamily="34" charset="77"/>
              </a:rPr>
              <a:t>-Mullan MD MPH, </a:t>
            </a:r>
            <a:r>
              <a:rPr lang="en-US" i="1" dirty="0">
                <a:latin typeface="Avenir Next LT Pro" panose="020B0504020202020204" pitchFamily="34" charset="77"/>
              </a:rPr>
              <a:t>IBM Watson Health</a:t>
            </a:r>
          </a:p>
          <a:p>
            <a:pPr lvl="0"/>
            <a:r>
              <a:rPr lang="en-US" b="1" dirty="0" err="1">
                <a:latin typeface="Avenir Next LT Pro" panose="020B0504020202020204" pitchFamily="34" charset="77"/>
              </a:rPr>
              <a:t>Randa</a:t>
            </a:r>
            <a:r>
              <a:rPr lang="en-US" b="1" dirty="0">
                <a:latin typeface="Avenir Next LT Pro" panose="020B0504020202020204" pitchFamily="34" charset="77"/>
              </a:rPr>
              <a:t> Deaton MA, </a:t>
            </a:r>
            <a:r>
              <a:rPr lang="en-US" i="1" dirty="0">
                <a:latin typeface="Avenir Next LT Pro" panose="020B0504020202020204" pitchFamily="34" charset="77"/>
              </a:rPr>
              <a:t>Purchaser Business Group on Health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Lisa K. Fitzpatrick MD MPH, </a:t>
            </a:r>
            <a:r>
              <a:rPr lang="en-US" i="1" dirty="0">
                <a:latin typeface="Avenir Next LT Pro" panose="020B0504020202020204" pitchFamily="34" charset="77"/>
              </a:rPr>
              <a:t>Grapevine Health, Bright Health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Karthik Ganesh, </a:t>
            </a:r>
            <a:r>
              <a:rPr lang="en-US" b="0" i="1" dirty="0" err="1">
                <a:latin typeface="Avenir Next LT Pro" panose="020B0504020202020204" pitchFamily="34" charset="77"/>
              </a:rPr>
              <a:t>EmpiRx</a:t>
            </a:r>
            <a:r>
              <a:rPr lang="en-US" b="0" i="1" dirty="0">
                <a:latin typeface="Avenir Next LT Pro" panose="020B0504020202020204" pitchFamily="34" charset="77"/>
              </a:rPr>
              <a:t> Health</a:t>
            </a:r>
            <a:endParaRPr lang="en-US" b="1" dirty="0">
              <a:latin typeface="Avenir Next LT Pro" panose="020B0504020202020204" pitchFamily="34" charset="77"/>
            </a:endParaRP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Zane Gates MD, </a:t>
            </a:r>
            <a:r>
              <a:rPr lang="en-US" i="1" dirty="0">
                <a:latin typeface="Avenir Next LT Pro" panose="020B0504020202020204" pitchFamily="34" charset="77"/>
              </a:rPr>
              <a:t>PeopleOne Health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William Generett Jr. JD, </a:t>
            </a:r>
            <a:r>
              <a:rPr lang="en-US" i="1" dirty="0">
                <a:latin typeface="Avenir Next LT Pro" panose="020B0504020202020204" pitchFamily="34" charset="77"/>
              </a:rPr>
              <a:t>Duquesne University</a:t>
            </a:r>
          </a:p>
          <a:p>
            <a:pPr lvl="0"/>
            <a:r>
              <a:rPr lang="en-US" b="1" dirty="0" err="1">
                <a:latin typeface="Avenir Next LT Pro" panose="020B0504020202020204" pitchFamily="34" charset="77"/>
              </a:rPr>
              <a:t>Lonie</a:t>
            </a:r>
            <a:r>
              <a:rPr lang="en-US" b="1" dirty="0">
                <a:latin typeface="Avenir Next LT Pro" panose="020B0504020202020204" pitchFamily="34" charset="77"/>
              </a:rPr>
              <a:t> Haynes DL.P M.Sc. MPA ACHE, </a:t>
            </a:r>
            <a:r>
              <a:rPr lang="en-US" i="1" dirty="0">
                <a:latin typeface="Avenir Next LT Pro" panose="020B0504020202020204" pitchFamily="34" charset="77"/>
              </a:rPr>
              <a:t>AmerisourceBergen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Mary Jane </a:t>
            </a:r>
            <a:r>
              <a:rPr lang="en-US" b="1" dirty="0" err="1">
                <a:latin typeface="Avenir Next LT Pro" panose="020B0504020202020204" pitchFamily="34" charset="77"/>
              </a:rPr>
              <a:t>Osmick</a:t>
            </a:r>
            <a:r>
              <a:rPr lang="en-US" b="1" dirty="0">
                <a:latin typeface="Avenir Next LT Pro" panose="020B0504020202020204" pitchFamily="34" charset="77"/>
              </a:rPr>
              <a:t> MD, </a:t>
            </a:r>
            <a:r>
              <a:rPr lang="en-US" b="0" i="1" dirty="0">
                <a:latin typeface="Avenir Next LT Pro" panose="020B0504020202020204" pitchFamily="34" charset="77"/>
              </a:rPr>
              <a:t>American Specialty Health, Population Health Alliance</a:t>
            </a:r>
            <a:endParaRPr lang="en-US" b="1" dirty="0">
              <a:latin typeface="Avenir Next LT Pro" panose="020B0504020202020204" pitchFamily="34" charset="77"/>
            </a:endParaRP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John Shufeldt MD JD MBA, </a:t>
            </a:r>
            <a:r>
              <a:rPr lang="en-US" i="1" dirty="0">
                <a:latin typeface="Avenir Next LT Pro" panose="020B0504020202020204" pitchFamily="34" charset="77"/>
              </a:rPr>
              <a:t>Tribal EM, EMPower Emergency Physicians</a:t>
            </a:r>
          </a:p>
          <a:p>
            <a:pPr lvl="0"/>
            <a:r>
              <a:rPr lang="en-US" b="1" dirty="0">
                <a:latin typeface="Avenir Next LT Pro" panose="020B0504020202020204" pitchFamily="34" charset="77"/>
              </a:rPr>
              <a:t>Jill Wener MD, </a:t>
            </a:r>
            <a:r>
              <a:rPr lang="en-US" i="1" dirty="0">
                <a:latin typeface="Avenir Next LT Pro" panose="020B0504020202020204" pitchFamily="34" charset="77"/>
              </a:rPr>
              <a:t>Conscious Anti-Racism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money spent/cost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money spent/cost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BACF-52D1-5E45-A071-3E02AB5CEE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7/2/23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530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0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7/2/23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19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raceandhealth.com/donations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0B85875-3B94-984B-B9A7-EB5440AE933B}"/>
              </a:ext>
            </a:extLst>
          </p:cNvPr>
          <p:cNvSpPr txBox="1">
            <a:spLocks/>
          </p:cNvSpPr>
          <p:nvPr/>
        </p:nvSpPr>
        <p:spPr>
          <a:xfrm>
            <a:off x="-225801" y="4123819"/>
            <a:ext cx="7693229" cy="65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26F8B-8518-1E41-B38B-0C0659291336}"/>
              </a:ext>
            </a:extLst>
          </p:cNvPr>
          <p:cNvSpPr txBox="1"/>
          <p:nvPr/>
        </p:nvSpPr>
        <p:spPr>
          <a:xfrm>
            <a:off x="51083" y="1366164"/>
            <a:ext cx="71556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venir Next LT Pro"/>
              </a:rPr>
              <a:t>Race Forward: The Health Equity Guide for Employers</a:t>
            </a:r>
            <a:endParaRPr lang="en-US" sz="3600">
              <a:solidFill>
                <a:srgbClr val="00206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37A02-9E80-8146-A619-CA4578CA920B}"/>
              </a:ext>
            </a:extLst>
          </p:cNvPr>
          <p:cNvSpPr txBox="1">
            <a:spLocks/>
          </p:cNvSpPr>
          <p:nvPr/>
        </p:nvSpPr>
        <p:spPr>
          <a:xfrm>
            <a:off x="-524516" y="3457868"/>
            <a:ext cx="9144000" cy="17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92409-7CA1-6F42-9423-6487ACF487F6}"/>
              </a:ext>
            </a:extLst>
          </p:cNvPr>
          <p:cNvSpPr txBox="1"/>
          <p:nvPr/>
        </p:nvSpPr>
        <p:spPr>
          <a:xfrm>
            <a:off x="1146875" y="3952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367C6-EE4A-634C-8730-B5CFE7DAE9AD}"/>
              </a:ext>
            </a:extLst>
          </p:cNvPr>
          <p:cNvSpPr txBox="1"/>
          <p:nvPr/>
        </p:nvSpPr>
        <p:spPr>
          <a:xfrm>
            <a:off x="858982" y="2914884"/>
            <a:ext cx="596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 Light" panose="020B0304020202020204" pitchFamily="34" charset="77"/>
              </a:rPr>
              <a:t>Sanjay Prasad MD FACS</a:t>
            </a:r>
          </a:p>
          <a:p>
            <a:r>
              <a:rPr lang="en-US" sz="2400" dirty="0">
                <a:latin typeface="Avenir Next LT Pro Light" panose="020B0304020202020204" pitchFamily="34" charset="77"/>
              </a:rPr>
              <a:t>Jessica Brooks MPM PHR</a:t>
            </a:r>
          </a:p>
          <a:p>
            <a:r>
              <a:rPr lang="en-US" sz="2400" dirty="0">
                <a:latin typeface="Avenir Next LT Pro Light" panose="020B0304020202020204" pitchFamily="34" charset="77"/>
              </a:rPr>
              <a:t>Bruce  Sherman MD FCCP FACOEM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B6DC4-BEAC-E046-84CB-E05907E01AD1}"/>
              </a:ext>
            </a:extLst>
          </p:cNvPr>
          <p:cNvSpPr txBox="1"/>
          <p:nvPr/>
        </p:nvSpPr>
        <p:spPr>
          <a:xfrm>
            <a:off x="1757872" y="426892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Now Available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79D3A4-94DF-3C41-9057-46C1C8038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572" y="5028736"/>
            <a:ext cx="2324100" cy="12954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CD3F470-BD88-B851-07A3-4D3B9A9E3D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43" y="450273"/>
            <a:ext cx="3657600" cy="54864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A93D3E2-6BFD-90AC-50E1-F0025EB73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545" y="4928467"/>
            <a:ext cx="1259510" cy="12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alpha val="3466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implicit bias? The invisible racism that hurts Black women at the  doctor&amp;#39;s office">
            <a:extLst>
              <a:ext uri="{FF2B5EF4-FFF2-40B4-BE49-F238E27FC236}">
                <a16:creationId xmlns:a16="http://schemas.microsoft.com/office/drawing/2014/main" id="{0A19C8A8-A3C3-AA4E-8136-994689F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79816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A8AE3-CB1D-F444-99A4-97A04DDC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25" y="1274737"/>
            <a:ext cx="3102964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LT Pro Demi" panose="020B0504020202020204" pitchFamily="34" charset="77"/>
              </a:rPr>
              <a:t>Medical Mistrust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51321-7789-1340-9EE6-409BC72B16E8}"/>
              </a:ext>
            </a:extLst>
          </p:cNvPr>
          <p:cNvSpPr txBox="1"/>
          <p:nvPr/>
        </p:nvSpPr>
        <p:spPr>
          <a:xfrm>
            <a:off x="8247580" y="2753415"/>
            <a:ext cx="380750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Avenir Next LT Pro" panose="020B0504020202020204" pitchFamily="34" charset="77"/>
              </a:rPr>
              <a:t>Lisa K. Fitzpatrick MD MPH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Create a plan to regain the trust of black employees seeking care.</a:t>
            </a:r>
          </a:p>
        </p:txBody>
      </p:sp>
    </p:spTree>
    <p:extLst>
      <p:ext uri="{BB962C8B-B14F-4D97-AF65-F5344CB8AC3E}">
        <p14:creationId xmlns:p14="http://schemas.microsoft.com/office/powerpoint/2010/main" val="44462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3EE53D-FF8E-C33E-D3C1-A332582D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90" y="334971"/>
            <a:ext cx="11556991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504020202020204" pitchFamily="34" charset="77"/>
              </a:rPr>
              <a:t>Primary Care: A Key Lever to Advance Health Equity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CD89E-EC8D-2757-EB5A-968C3363C6A4}"/>
              </a:ext>
            </a:extLst>
          </p:cNvPr>
          <p:cNvSpPr txBox="1"/>
          <p:nvPr/>
        </p:nvSpPr>
        <p:spPr>
          <a:xfrm>
            <a:off x="707297" y="1861459"/>
            <a:ext cx="380750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77"/>
              </a:rPr>
              <a:t>Ann Greiner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77"/>
              </a:rPr>
              <a:t>Improving access to primary care overall and specific primary care-based interventions can shift outcomes for employees experiencing health inequities.</a:t>
            </a:r>
          </a:p>
        </p:txBody>
      </p:sp>
      <p:pic>
        <p:nvPicPr>
          <p:cNvPr id="1026" name="Picture 2" descr="Primary Care Collaborative">
            <a:extLst>
              <a:ext uri="{FF2B5EF4-FFF2-40B4-BE49-F238E27FC236}">
                <a16:creationId xmlns:a16="http://schemas.microsoft.com/office/drawing/2014/main" id="{04AA6F40-E848-E268-1B5F-8DE2DA734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5"/>
          <a:stretch/>
        </p:blipFill>
        <p:spPr bwMode="auto">
          <a:xfrm>
            <a:off x="4816137" y="1753268"/>
            <a:ext cx="6526081" cy="40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ehouse College - Wikipedia">
            <a:extLst>
              <a:ext uri="{FF2B5EF4-FFF2-40B4-BE49-F238E27FC236}">
                <a16:creationId xmlns:a16="http://schemas.microsoft.com/office/drawing/2014/main" id="{5A9AAEAD-550B-87DF-038A-7E67526F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137" y="5170346"/>
            <a:ext cx="1331820" cy="13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1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299D-BAB8-044E-B98E-B24438FD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90" y="856349"/>
            <a:ext cx="5293484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 sz="3600" b="0" dirty="0">
                <a:latin typeface="Avenir Next LT Pro" panose="020B0504020202020204" pitchFamily="34" charset="77"/>
              </a:rPr>
              <a:t>Racial and Ethnic Disparities in Mental Health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8F47D-CCB4-304D-B307-EDDADAEAEA5B}"/>
              </a:ext>
            </a:extLst>
          </p:cNvPr>
          <p:cNvSpPr txBox="1"/>
          <p:nvPr/>
        </p:nvSpPr>
        <p:spPr>
          <a:xfrm>
            <a:off x="800990" y="3972729"/>
            <a:ext cx="4243589" cy="228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77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</a:rPr>
              <a:t>Offer benefit solutions to improve access to behavioral and mental health specialists</a:t>
            </a:r>
            <a:r>
              <a:rPr lang="en-US" sz="2200" dirty="0">
                <a:latin typeface="Avenir Next LT Pro" panose="020B0504020202020204" pitchFamily="34" charset="77"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77"/>
            </a:endParaRPr>
          </a:p>
        </p:txBody>
      </p:sp>
      <p:pic>
        <p:nvPicPr>
          <p:cNvPr id="6148" name="Picture 4" descr="AI&amp;#39;s Potential to Diagnose and Treat Mental Illness">
            <a:extLst>
              <a:ext uri="{FF2B5EF4-FFF2-40B4-BE49-F238E27FC236}">
                <a16:creationId xmlns:a16="http://schemas.microsoft.com/office/drawing/2014/main" id="{F27CD598-2B29-6944-A2DD-CECEBA5C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A7FDE-2F98-AA49-ACE1-14878E31E5A5}"/>
              </a:ext>
            </a:extLst>
          </p:cNvPr>
          <p:cNvSpPr txBox="1"/>
          <p:nvPr/>
        </p:nvSpPr>
        <p:spPr>
          <a:xfrm>
            <a:off x="1628486" y="3073168"/>
            <a:ext cx="2588596" cy="5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venir Next LT Pro" panose="020B0504020202020204" pitchFamily="34" charset="77"/>
              </a:rPr>
              <a:t>Marissa Alert PhD</a:t>
            </a:r>
          </a:p>
        </p:txBody>
      </p:sp>
    </p:spTree>
    <p:extLst>
      <p:ext uri="{BB962C8B-B14F-4D97-AF65-F5344CB8AC3E}">
        <p14:creationId xmlns:p14="http://schemas.microsoft.com/office/powerpoint/2010/main" val="31292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 and white hospital bed in the middle of interior building">
            <a:extLst>
              <a:ext uri="{FF2B5EF4-FFF2-40B4-BE49-F238E27FC236}">
                <a16:creationId xmlns:a16="http://schemas.microsoft.com/office/drawing/2014/main" id="{E4A35175-C463-2F43-A726-7E0F52335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009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DE7A9-5889-EA4E-B7DA-DFF673A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943763"/>
            <a:ext cx="11038115" cy="8336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Avenir Next LT Pro Demi" panose="020B0504020202020204" pitchFamily="34" charset="77"/>
              </a:rPr>
              <a:t>Race and Surgical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319B9-588D-7442-830B-D1A1BD1C91F5}"/>
              </a:ext>
            </a:extLst>
          </p:cNvPr>
          <p:cNvSpPr txBox="1"/>
          <p:nvPr/>
        </p:nvSpPr>
        <p:spPr>
          <a:xfrm>
            <a:off x="1323919" y="2909462"/>
            <a:ext cx="10289613" cy="2485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sz="2800" dirty="0">
              <a:latin typeface="Avenir Next LT Pro" panose="020B0504020202020204" pitchFamily="34" charset="77"/>
            </a:endParaRPr>
          </a:p>
          <a:p>
            <a:r>
              <a:rPr lang="en-US" sz="2800" dirty="0">
                <a:latin typeface="Avenir Next LT Pro" panose="020B0504020202020204" pitchFamily="34" charset="77"/>
              </a:rPr>
              <a:t>Black patients suffer worse surgical outcomes than white patients, even in studies that control for social determinants. </a:t>
            </a:r>
          </a:p>
          <a:p>
            <a:endParaRPr lang="en-US" sz="2800" dirty="0">
              <a:latin typeface="Avenir Next LT Pro" panose="020B0504020202020204" pitchFamily="34" charset="77"/>
            </a:endParaRPr>
          </a:p>
          <a:p>
            <a:r>
              <a:rPr lang="en-US" sz="2800" i="1" dirty="0">
                <a:latin typeface="Avenir Next LT Pro" panose="020B0504020202020204" pitchFamily="34" charset="77"/>
              </a:rPr>
              <a:t>SurgiQuality </a:t>
            </a:r>
            <a:r>
              <a:rPr lang="en-US" sz="2800" dirty="0">
                <a:latin typeface="Avenir Next LT Pro" panose="020B0504020202020204" pitchFamily="34" charset="77"/>
              </a:rPr>
              <a:t>provides a competitive landscape where best in-class surgeons, blinded to name, race and ethnicity, compete to care for black patients.</a:t>
            </a:r>
            <a:endParaRPr lang="en-US" sz="2000" dirty="0">
              <a:latin typeface="Avenir Next LT Pro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AC211-739B-3848-8422-15FA8FB0F88F}"/>
              </a:ext>
            </a:extLst>
          </p:cNvPr>
          <p:cNvSpPr txBox="1"/>
          <p:nvPr/>
        </p:nvSpPr>
        <p:spPr>
          <a:xfrm>
            <a:off x="4513293" y="2376539"/>
            <a:ext cx="4294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venir Next LT Pro" panose="020B0504020202020204" pitchFamily="34" charset="77"/>
              </a:rPr>
              <a:t>Sanjay Prasad MD FACS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9418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2AF5-B2B5-0A4B-A646-F35D5372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44" y="874534"/>
            <a:ext cx="11474912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Environment Social Governance Metrics </a:t>
            </a:r>
            <a:br>
              <a:rPr lang="en-US" sz="3600" dirty="0">
                <a:latin typeface="Avenir Next LT Pro" panose="020B0504020202020204" pitchFamily="34" charset="77"/>
              </a:rPr>
            </a:br>
            <a:r>
              <a:rPr lang="en-US" sz="3600" dirty="0">
                <a:latin typeface="Avenir Next LT Pro" panose="020B0504020202020204" pitchFamily="34" charset="77"/>
              </a:rPr>
              <a:t>and Health Equity</a:t>
            </a:r>
            <a:br>
              <a:rPr lang="en-US" sz="3600" dirty="0">
                <a:latin typeface="Avenir Next LT Pro" panose="020B0504020202020204" pitchFamily="34" charset="77"/>
              </a:rPr>
            </a:br>
            <a:br>
              <a:rPr lang="en-US" sz="4800" b="1" dirty="0">
                <a:latin typeface="Avenir Next LT Pro Demi" panose="020B0504020202020204" pitchFamily="34" charset="77"/>
              </a:rPr>
            </a:br>
            <a:endParaRPr lang="en-US" sz="4800" b="1" kern="1200" dirty="0">
              <a:latin typeface="Avenir Next LT Pro Demi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3168B-F67E-534C-BBB5-A121712366A0}"/>
              </a:ext>
            </a:extLst>
          </p:cNvPr>
          <p:cNvSpPr txBox="1"/>
          <p:nvPr/>
        </p:nvSpPr>
        <p:spPr>
          <a:xfrm>
            <a:off x="1308463" y="5132165"/>
            <a:ext cx="9575074" cy="87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Avenir Next LT Pro" panose="020B0504020202020204" pitchFamily="34" charset="77"/>
              </a:rPr>
              <a:t>Solving for racial inequities satisfies the ESG imperative.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alpha val="80000"/>
                </a:schemeClr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7170" name="Picture 2" descr="Some ESG explanation - Greenaumatic.com">
            <a:extLst>
              <a:ext uri="{FF2B5EF4-FFF2-40B4-BE49-F238E27FC236}">
                <a16:creationId xmlns:a16="http://schemas.microsoft.com/office/drawing/2014/main" id="{AF8CADD5-4268-8E46-B3BD-ED632E55E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1703" y="3032586"/>
            <a:ext cx="7727577" cy="18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ome ESG explanation - Greenaumatic.com">
            <a:extLst>
              <a:ext uri="{FF2B5EF4-FFF2-40B4-BE49-F238E27FC236}">
                <a16:creationId xmlns:a16="http://schemas.microsoft.com/office/drawing/2014/main" id="{CD24BE00-CE45-EE48-B9D7-76441C6F5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5492" y="3032586"/>
            <a:ext cx="2306508" cy="18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ome ESG explanation - Greenaumatic.com">
            <a:extLst>
              <a:ext uri="{FF2B5EF4-FFF2-40B4-BE49-F238E27FC236}">
                <a16:creationId xmlns:a16="http://schemas.microsoft.com/office/drawing/2014/main" id="{0BF47F36-509C-994E-B3C6-C44E3E777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32586"/>
            <a:ext cx="2441703" cy="18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88A87-303C-524E-89EB-E1B4F9293179}"/>
              </a:ext>
            </a:extLst>
          </p:cNvPr>
          <p:cNvSpPr txBox="1"/>
          <p:nvPr/>
        </p:nvSpPr>
        <p:spPr>
          <a:xfrm>
            <a:off x="640080" y="5319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7ACC9-0006-014A-B0E6-8CE726EB08BA}"/>
              </a:ext>
            </a:extLst>
          </p:cNvPr>
          <p:cNvSpPr txBox="1"/>
          <p:nvPr/>
        </p:nvSpPr>
        <p:spPr>
          <a:xfrm>
            <a:off x="7681788" y="1914658"/>
            <a:ext cx="4407408" cy="1019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venir Next LT Pro" panose="020B0504020202020204" pitchFamily="34" charset="77"/>
              </a:rPr>
              <a:t>Irene </a:t>
            </a:r>
            <a:r>
              <a:rPr lang="en-US" sz="2300" dirty="0" err="1">
                <a:latin typeface="Avenir Next LT Pro" panose="020B0504020202020204" pitchFamily="34" charset="77"/>
              </a:rPr>
              <a:t>Dankwa</a:t>
            </a:r>
            <a:r>
              <a:rPr lang="en-US" sz="2300" dirty="0">
                <a:latin typeface="Avenir Next LT Pro" panose="020B0504020202020204" pitchFamily="34" charset="77"/>
              </a:rPr>
              <a:t>-Mullan MD MPH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505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licies to Achieve Near-Universal Health Insurance Coverage |  Congressional Budget Office">
            <a:extLst>
              <a:ext uri="{FF2B5EF4-FFF2-40B4-BE49-F238E27FC236}">
                <a16:creationId xmlns:a16="http://schemas.microsoft.com/office/drawing/2014/main" id="{F2EA988F-D03B-784F-81D0-FEECE669E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4A3BE-8C1E-184A-8764-3B2B1633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191" y="448231"/>
            <a:ext cx="4423174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 LT Pro"/>
              </a:rPr>
              <a:t>Equitable Health Benefit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AD1B6-CA09-8348-B86F-FFA25C5C3E05}"/>
              </a:ext>
            </a:extLst>
          </p:cNvPr>
          <p:cNvSpPr txBox="1"/>
          <p:nvPr/>
        </p:nvSpPr>
        <p:spPr>
          <a:xfrm>
            <a:off x="7110246" y="1944972"/>
            <a:ext cx="5302469" cy="1019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Avenir Next LT Pro" panose="020B0504020202020204" pitchFamily="34" charset="77"/>
              </a:rPr>
              <a:t>Bruce Sherman MD FCCP FACOEM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Avenir Next LT Pro" panose="020B0504020202020204" pitchFamily="34" charset="77"/>
              </a:rPr>
              <a:t>Irene </a:t>
            </a:r>
            <a:r>
              <a:rPr lang="en-US" sz="230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Dankwa</a:t>
            </a:r>
            <a:r>
              <a:rPr lang="en-US" sz="2300" dirty="0">
                <a:solidFill>
                  <a:schemeClr val="bg1"/>
                </a:solidFill>
                <a:latin typeface="Avenir Next LT Pro" panose="020B0504020202020204" pitchFamily="34" charset="77"/>
              </a:rPr>
              <a:t>-Mullan MD MPH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C6BA6-F178-9443-9681-586BF5A09F3B}"/>
              </a:ext>
            </a:extLst>
          </p:cNvPr>
          <p:cNvSpPr txBox="1"/>
          <p:nvPr/>
        </p:nvSpPr>
        <p:spPr>
          <a:xfrm>
            <a:off x="7647671" y="3331601"/>
            <a:ext cx="4322213" cy="289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Employers and plan sponsors must identify and address unmet health and well-being priorities among racialized groups and low-income workers.</a:t>
            </a:r>
          </a:p>
        </p:txBody>
      </p:sp>
    </p:spTree>
    <p:extLst>
      <p:ext uri="{BB962C8B-B14F-4D97-AF65-F5344CB8AC3E}">
        <p14:creationId xmlns:p14="http://schemas.microsoft.com/office/powerpoint/2010/main" val="410389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EFB5DD-90EB-4F43-BF1C-59F4FFC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72" y="352865"/>
            <a:ext cx="11442718" cy="77648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Using DEI Measures to Track Impact</a:t>
            </a:r>
            <a:endParaRPr lang="en-US" sz="3600" b="1" dirty="0">
              <a:effectLst/>
              <a:latin typeface="Avenir Next LT Pro" panose="020B050402020202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6D67B-D39E-7E47-9D43-CAF8C1CC47AA}"/>
              </a:ext>
            </a:extLst>
          </p:cNvPr>
          <p:cNvSpPr txBox="1"/>
          <p:nvPr/>
        </p:nvSpPr>
        <p:spPr>
          <a:xfrm>
            <a:off x="394137" y="3144852"/>
            <a:ext cx="5465379" cy="3367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cs typeface="Calibri" panose="020F0502020204030204" pitchFamily="34" charset="0"/>
              </a:rPr>
              <a:t>A thoughtful, systematic approach to evaluation of health equity improvement efforts can serve to demonstrate their effectiveness — and the impact of improved worker health on business operations.</a:t>
            </a:r>
          </a:p>
        </p:txBody>
      </p:sp>
      <p:pic>
        <p:nvPicPr>
          <p:cNvPr id="6" name="Picture 4" descr="Effective use of graphs and charts on dashboards">
            <a:extLst>
              <a:ext uri="{FF2B5EF4-FFF2-40B4-BE49-F238E27FC236}">
                <a16:creationId xmlns:a16="http://schemas.microsoft.com/office/drawing/2014/main" id="{B12CC798-DC1C-7644-8168-2286EC4F9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516" y="2406251"/>
            <a:ext cx="5883032" cy="3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6CF77-4AF1-D040-B9DF-DDAA03D53E3B}"/>
              </a:ext>
            </a:extLst>
          </p:cNvPr>
          <p:cNvSpPr txBox="1"/>
          <p:nvPr/>
        </p:nvSpPr>
        <p:spPr>
          <a:xfrm>
            <a:off x="374641" y="1937393"/>
            <a:ext cx="5270017" cy="101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Bruce Sherman MD FCCP FACOEM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Irene </a:t>
            </a:r>
            <a:r>
              <a:rPr lang="en-US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Dankwa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-Mullan MD MPH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9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ABD9-3B8B-499E-83EA-91D45781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72" y="2068482"/>
            <a:ext cx="10732560" cy="2209846"/>
          </a:xfrm>
        </p:spPr>
        <p:txBody>
          <a:bodyPr>
            <a:noAutofit/>
          </a:bodyPr>
          <a:lstStyle/>
          <a:p>
            <a:pPr algn="ctr"/>
            <a:r>
              <a:rPr lang="en-US" sz="4300" dirty="0">
                <a:latin typeface="Avenir Next LT Pro"/>
                <a:ea typeface="+mj-lt"/>
                <a:cs typeface="+mj-lt"/>
              </a:rPr>
              <a:t>“Of all the forms of inequality, injustice in healthcare is the most shocking and inhumane.”</a:t>
            </a:r>
            <a:endParaRPr lang="en-US" sz="43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F4D72-17B0-43AE-BA35-1800E3C387E3}"/>
              </a:ext>
            </a:extLst>
          </p:cNvPr>
          <p:cNvSpPr txBox="1">
            <a:spLocks/>
          </p:cNvSpPr>
          <p:nvPr/>
        </p:nvSpPr>
        <p:spPr>
          <a:xfrm>
            <a:off x="6133196" y="4127134"/>
            <a:ext cx="5724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latin typeface="Avenir Next LT Pro"/>
                <a:ea typeface="+mj-lt"/>
                <a:cs typeface="+mj-lt"/>
              </a:rPr>
              <a:t>- Dr. Martin Luther King, Jr.</a:t>
            </a:r>
            <a:endParaRPr lang="en-US" sz="3200" dirty="0">
              <a:latin typeface="Avenir Next LT Pro"/>
              <a:cs typeface="Calibri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1B8262-F8A4-554A-B48D-E1477840AFA9}"/>
              </a:ext>
            </a:extLst>
          </p:cNvPr>
          <p:cNvCxnSpPr/>
          <p:nvPr/>
        </p:nvCxnSpPr>
        <p:spPr>
          <a:xfrm>
            <a:off x="427707" y="1755059"/>
            <a:ext cx="1091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63AC4-0C53-FC49-B720-1ABF4F438775}"/>
              </a:ext>
            </a:extLst>
          </p:cNvPr>
          <p:cNvCxnSpPr/>
          <p:nvPr/>
        </p:nvCxnSpPr>
        <p:spPr>
          <a:xfrm>
            <a:off x="10609003" y="4259867"/>
            <a:ext cx="1091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7D2F3C-F27C-CB41-8BE9-D965E472B6DE}"/>
              </a:ext>
            </a:extLst>
          </p:cNvPr>
          <p:cNvCxnSpPr>
            <a:cxnSpLocks/>
          </p:cNvCxnSpPr>
          <p:nvPr/>
        </p:nvCxnSpPr>
        <p:spPr>
          <a:xfrm>
            <a:off x="432624" y="1755059"/>
            <a:ext cx="0" cy="95372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D2C7BC-3BB0-734C-B075-C3D7405B887F}"/>
              </a:ext>
            </a:extLst>
          </p:cNvPr>
          <p:cNvCxnSpPr>
            <a:cxnSpLocks/>
          </p:cNvCxnSpPr>
          <p:nvPr/>
        </p:nvCxnSpPr>
        <p:spPr>
          <a:xfrm>
            <a:off x="11700383" y="3306138"/>
            <a:ext cx="0" cy="95372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0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B8FA-1E85-4943-AE93-E53EDADE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37" y="-72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venir Next LT Pro Demi" panose="020B0504020202020204" pitchFamily="34" charset="77"/>
              </a:rPr>
              <a:t>Table of Contents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EBD345C-5276-48C1-9032-0C6E44C91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23623"/>
              </p:ext>
            </p:extLst>
          </p:nvPr>
        </p:nvGraphicFramePr>
        <p:xfrm>
          <a:off x="2111916" y="859404"/>
          <a:ext cx="7836126" cy="570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50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CCE2EE-E7DF-494D-9318-360EDB13A15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2038276"/>
              </p:ext>
            </p:extLst>
          </p:nvPr>
        </p:nvGraphicFramePr>
        <p:xfrm>
          <a:off x="643466" y="429491"/>
          <a:ext cx="11289562" cy="574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22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6B13AA3F-13BD-C441-A567-DA0F40D3F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43" y="1899298"/>
            <a:ext cx="4194094" cy="3956693"/>
          </a:xfr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5749EEC8-28D7-4B47-ACE6-E45B0C6EB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752" y="1899297"/>
            <a:ext cx="4305300" cy="3956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1A4DE-2E5E-D84E-A8F6-2AE84A2FACAC}"/>
              </a:ext>
            </a:extLst>
          </p:cNvPr>
          <p:cNvSpPr txBox="1"/>
          <p:nvPr/>
        </p:nvSpPr>
        <p:spPr>
          <a:xfrm>
            <a:off x="3446841" y="1253408"/>
            <a:ext cx="5842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venir Next LT Pro" panose="020B0504020202020204" pitchFamily="34" charset="77"/>
              </a:rPr>
              <a:t>Composition of US Labor Force</a:t>
            </a:r>
          </a:p>
          <a:p>
            <a:endParaRPr lang="en-US" sz="2800" u="sng" dirty="0">
              <a:latin typeface="Avenir Next LT Pro" panose="020B0504020202020204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B94081-6FB4-E440-97F9-1E61CCAF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3" y="465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 LT Pro Demi" panose="020B0504020202020204" pitchFamily="34" charset="77"/>
              </a:rPr>
              <a:t>Audience</a:t>
            </a:r>
            <a:r>
              <a:rPr lang="en-US" sz="3200" b="1" dirty="0">
                <a:latin typeface="Avenir Next LT Pro Demi" panose="020B0504020202020204" pitchFamily="34" charset="77"/>
              </a:rPr>
              <a:t>: Employers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4E3069-7830-9E4C-8F3D-A273DBA85A98}"/>
              </a:ext>
            </a:extLst>
          </p:cNvPr>
          <p:cNvSpPr txBox="1">
            <a:spLocks/>
          </p:cNvSpPr>
          <p:nvPr/>
        </p:nvSpPr>
        <p:spPr>
          <a:xfrm>
            <a:off x="7986791" y="341602"/>
            <a:ext cx="3768183" cy="73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77"/>
              </a:rPr>
              <a:t>10.75 million employers in the US</a:t>
            </a:r>
            <a:endParaRPr lang="en-US" i="1" dirty="0">
              <a:latin typeface="Avenir Next LT Pro" panose="020B0504020202020204" pitchFamily="34" charset="77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B49D2C2-7C66-574C-9A60-4D1EBE062A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90" y="5771587"/>
            <a:ext cx="4202206" cy="685800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0729F4E-2215-D941-B789-96755CEDB4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51" y="3958325"/>
            <a:ext cx="5100136" cy="2731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6D518D-929D-B44E-92A6-E1BC64FF9587}"/>
              </a:ext>
            </a:extLst>
          </p:cNvPr>
          <p:cNvSpPr txBox="1"/>
          <p:nvPr/>
        </p:nvSpPr>
        <p:spPr>
          <a:xfrm>
            <a:off x="10375085" y="6641602"/>
            <a:ext cx="1896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LT Pro" panose="020B0504020202020204" pitchFamily="34" charset="77"/>
              </a:rPr>
              <a:t>US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83820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141A4DE-2E5E-D84E-A8F6-2AE84A2FACAC}"/>
              </a:ext>
            </a:extLst>
          </p:cNvPr>
          <p:cNvSpPr txBox="1"/>
          <p:nvPr/>
        </p:nvSpPr>
        <p:spPr>
          <a:xfrm>
            <a:off x="2420894" y="1134606"/>
            <a:ext cx="7793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venir Next LT Pro" panose="020B0504020202020204" pitchFamily="34" charset="77"/>
              </a:rPr>
              <a:t>Leader Statistics By Race and Ethnicity</a:t>
            </a:r>
          </a:p>
          <a:p>
            <a:pPr algn="ctr"/>
            <a:endParaRPr lang="en-US" sz="2800" u="sng" dirty="0">
              <a:latin typeface="Avenir Next LT Pro" panose="020B0504020202020204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B94081-6FB4-E440-97F9-1E61CCAF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3" y="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 LT Pro Demi" panose="020B0504020202020204" pitchFamily="34" charset="77"/>
              </a:rPr>
              <a:t>Audience: Employer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E6F1E-2764-F241-922B-991964C2C03F}"/>
              </a:ext>
            </a:extLst>
          </p:cNvPr>
          <p:cNvSpPr txBox="1"/>
          <p:nvPr/>
        </p:nvSpPr>
        <p:spPr>
          <a:xfrm>
            <a:off x="11601481" y="6626609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venir Next LT Pro" panose="020B0504020202020204" pitchFamily="34" charset="77"/>
              </a:rPr>
              <a:t>Zippia</a:t>
            </a:r>
            <a:endParaRPr lang="en-US" sz="1200" dirty="0">
              <a:latin typeface="Avenir Next LT Pro" panose="020B0504020202020204" pitchFamily="34" charset="77"/>
            </a:endParaRP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EA89DA74-A110-FC45-AA84-FBD201CCC1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264" y="2010256"/>
            <a:ext cx="6227716" cy="4249206"/>
          </a:xfrm>
          <a:prstGeom prst="rect">
            <a:avLst/>
          </a:prstGeom>
        </p:spPr>
      </p:pic>
      <p:pic>
        <p:nvPicPr>
          <p:cNvPr id="18" name="Picture 17" descr="Chart, pie chart&#10;&#10;Description automatically generated">
            <a:extLst>
              <a:ext uri="{FF2B5EF4-FFF2-40B4-BE49-F238E27FC236}">
                <a16:creationId xmlns:a16="http://schemas.microsoft.com/office/drawing/2014/main" id="{6497F71A-2AE5-3F4B-A395-ADA23465EC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62" y="1927872"/>
            <a:ext cx="4603732" cy="4276726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77E10-0732-7F45-93EC-F918BE78A7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1" y="4328916"/>
            <a:ext cx="4461163" cy="21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8B6A-F217-5B4A-BDDA-9F86AC0F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36" y="3977933"/>
            <a:ext cx="4048784" cy="2452687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Avenir Next LT Pro Demi" panose="020B0504020202020204" pitchFamily="34" charset="77"/>
              </a:rPr>
              <a:t>Solving Racial Inequities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04FC-C953-4B49-AB7D-5431B1B9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471" y="3977933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300" dirty="0">
                <a:latin typeface="Avenir Next LT Pro" panose="020B0504020202020204" pitchFamily="34" charset="77"/>
              </a:rPr>
              <a:t>Arousing awareness about racial inequities in healthcare for Human Resource teams</a:t>
            </a:r>
          </a:p>
          <a:p>
            <a:r>
              <a:rPr lang="en-US" sz="2300" dirty="0">
                <a:latin typeface="Avenir Next LT Pro" panose="020B0504020202020204" pitchFamily="34" charset="77"/>
              </a:rPr>
              <a:t>Suggesting easily implemented solutions for benefit plan design</a:t>
            </a:r>
          </a:p>
          <a:p>
            <a:r>
              <a:rPr lang="en-US" sz="2300" dirty="0">
                <a:latin typeface="Avenir Next LT Pro" panose="020B0504020202020204" pitchFamily="34" charset="77"/>
              </a:rPr>
              <a:t>Empowering employers with health equity tools</a:t>
            </a:r>
          </a:p>
        </p:txBody>
      </p:sp>
      <p:pic>
        <p:nvPicPr>
          <p:cNvPr id="2052" name="Picture 4" descr="End Racial Disparities in Maternal Health, Call a Midwife | Columbia Public  Health">
            <a:extLst>
              <a:ext uri="{FF2B5EF4-FFF2-40B4-BE49-F238E27FC236}">
                <a16:creationId xmlns:a16="http://schemas.microsoft.com/office/drawing/2014/main" id="{5FD31968-BEE0-C14D-A596-706E49721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6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7A456C-942B-6942-AD09-51643254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80" y="978702"/>
            <a:ext cx="3868397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latin typeface="Avenir Next LT Pro Demi" panose="020B0504020202020204" pitchFamily="34" charset="77"/>
              </a:rPr>
              <a:t>Implicit Bias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DE950-4D99-F346-982B-879A7F35BFE2}"/>
              </a:ext>
            </a:extLst>
          </p:cNvPr>
          <p:cNvSpPr txBox="1"/>
          <p:nvPr/>
        </p:nvSpPr>
        <p:spPr>
          <a:xfrm>
            <a:off x="740080" y="2454319"/>
            <a:ext cx="4063747" cy="809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venir Next LT Pro" panose="020B0504020202020204" pitchFamily="34" charset="77"/>
              </a:rPr>
              <a:t>Maiysha Clairborne MD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venir Next LT Pro" panose="020B0504020202020204" pitchFamily="34" charset="77"/>
              </a:rPr>
              <a:t>Jill Wener MD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300" dirty="0">
              <a:latin typeface="Avenir Next LT Pro" panose="020B050402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48B80-1A08-1449-AABB-0D280F3B40DC}"/>
              </a:ext>
            </a:extLst>
          </p:cNvPr>
          <p:cNvSpPr txBox="1"/>
          <p:nvPr/>
        </p:nvSpPr>
        <p:spPr>
          <a:xfrm>
            <a:off x="740080" y="3614976"/>
            <a:ext cx="4296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 LT Pro" panose="020B0504020202020204" pitchFamily="34" charset="77"/>
              </a:rPr>
              <a:t>Raise awareness of unconscious bias and provide solutions in the workplace.</a:t>
            </a:r>
          </a:p>
          <a:p>
            <a:endParaRPr lang="en-US" sz="2800" dirty="0"/>
          </a:p>
        </p:txBody>
      </p:sp>
      <p:pic>
        <p:nvPicPr>
          <p:cNvPr id="1026" name="Picture 2" descr="Mitigating Implicit Bias | American Libraries Magazine">
            <a:extLst>
              <a:ext uri="{FF2B5EF4-FFF2-40B4-BE49-F238E27FC236}">
                <a16:creationId xmlns:a16="http://schemas.microsoft.com/office/drawing/2014/main" id="{A013058E-6EC3-4841-9C1D-BC84850E9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004" r="14274"/>
          <a:stretch/>
        </p:blipFill>
        <p:spPr bwMode="auto">
          <a:xfrm>
            <a:off x="5331417" y="0"/>
            <a:ext cx="68605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2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 Of People Near Wooden Table">
            <a:extLst>
              <a:ext uri="{FF2B5EF4-FFF2-40B4-BE49-F238E27FC236}">
                <a16:creationId xmlns:a16="http://schemas.microsoft.com/office/drawing/2014/main" id="{DC28B3B5-AE91-554F-AEC6-60E66E835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78" y="549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78C37-DC53-0E4D-A795-963693A0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8" y="2422630"/>
            <a:ext cx="3313164" cy="1535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  <a:latin typeface="Avenir Next LT Pro Demi" panose="020B0504020202020204" pitchFamily="34" charset="77"/>
              </a:rPr>
              <a:t>Allyship: How to be an Ally</a:t>
            </a:r>
            <a:endParaRPr lang="en-US" sz="4800" b="1" dirty="0">
              <a:solidFill>
                <a:srgbClr val="FFFFFF"/>
              </a:solidFill>
              <a:latin typeface="Avenir Next LT Pro Demi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BCD11-4213-AE41-A111-C207B662CFFE}"/>
              </a:ext>
            </a:extLst>
          </p:cNvPr>
          <p:cNvSpPr txBox="1"/>
          <p:nvPr/>
        </p:nvSpPr>
        <p:spPr>
          <a:xfrm>
            <a:off x="5241643" y="827216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latin typeface="Avenir Next LT Pro" panose="020B0504020202020204" pitchFamily="34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Avenir Next LT Pro" panose="020B0504020202020204" pitchFamily="34" charset="77"/>
              </a:rPr>
              <a:t>Recruit white individuals who believe in solving racial inequities to effect change.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A15AB-86B6-6F44-AB9B-8642B5357E05}"/>
              </a:ext>
            </a:extLst>
          </p:cNvPr>
          <p:cNvSpPr txBox="1"/>
          <p:nvPr/>
        </p:nvSpPr>
        <p:spPr>
          <a:xfrm>
            <a:off x="1959640" y="3734940"/>
            <a:ext cx="2753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venir Next LT Pro" panose="020B0504020202020204" pitchFamily="34" charset="77"/>
              </a:rPr>
              <a:t>Jill Wener MD</a:t>
            </a:r>
          </a:p>
        </p:txBody>
      </p:sp>
    </p:spTree>
    <p:extLst>
      <p:ext uri="{BB962C8B-B14F-4D97-AF65-F5344CB8AC3E}">
        <p14:creationId xmlns:p14="http://schemas.microsoft.com/office/powerpoint/2010/main" val="202431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523C-D793-3149-8150-69415DB9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" y="718096"/>
            <a:ext cx="10585837" cy="11737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0" dirty="0">
                <a:latin typeface="Avenir Next LT Pro" panose="020B0504020202020204" pitchFamily="34" charset="77"/>
              </a:rPr>
              <a:t>Taking Action on Employee Social Determinants of Health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endParaRPr lang="en-US" sz="3600" b="0" dirty="0">
              <a:latin typeface="Avenir Next LT Pro" panose="020B0504020202020204" pitchFamily="34" charset="77"/>
            </a:endParaRPr>
          </a:p>
        </p:txBody>
      </p:sp>
      <p:pic>
        <p:nvPicPr>
          <p:cNvPr id="3074" name="Picture 2" descr="How employers can address social determinants of health | Kansas Business  Group on Health">
            <a:extLst>
              <a:ext uri="{FF2B5EF4-FFF2-40B4-BE49-F238E27FC236}">
                <a16:creationId xmlns:a16="http://schemas.microsoft.com/office/drawing/2014/main" id="{110A0C41-F36C-F34A-B5DE-A781D4CC8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2185915"/>
            <a:ext cx="12191980" cy="209220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1AC0F-A08B-2145-BF6A-85031AD2BD14}"/>
              </a:ext>
            </a:extLst>
          </p:cNvPr>
          <p:cNvSpPr txBox="1"/>
          <p:nvPr/>
        </p:nvSpPr>
        <p:spPr>
          <a:xfrm>
            <a:off x="1800297" y="4763731"/>
            <a:ext cx="9351363" cy="137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Avenir Next LT Pro" panose="020B0504020202020204" pitchFamily="34" charset="77"/>
              </a:rPr>
              <a:t>The goal should be to understand SDOH —and then build support to make the workplace a positive catalyst for health.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80000"/>
                </a:schemeClr>
              </a:solidFill>
              <a:latin typeface="Avenir Next LT Pro" panose="020B0504020202020204" pitchFamily="34" charset="7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80000"/>
                </a:schemeClr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D2CC5-E47B-4945-9EDB-3E3E29FB69DF}"/>
              </a:ext>
            </a:extLst>
          </p:cNvPr>
          <p:cNvSpPr txBox="1"/>
          <p:nvPr/>
        </p:nvSpPr>
        <p:spPr>
          <a:xfrm>
            <a:off x="8276206" y="1721518"/>
            <a:ext cx="4644215" cy="505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Avenir Next LT Pro"/>
              </a:rPr>
              <a:t>Mary Jane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latin typeface="Avenir Next LT Pro"/>
              </a:rPr>
              <a:t>Osmick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Avenir Next LT Pro"/>
              </a:rPr>
              <a:t> MD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alpha val="80000"/>
                </a:schemeClr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532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5391</TotalTime>
  <Words>899</Words>
  <Application>Microsoft Macintosh PowerPoint</Application>
  <PresentationFormat>Widescreen</PresentationFormat>
  <Paragraphs>159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 Next LT Pro Demi</vt:lpstr>
      <vt:lpstr>Avenir Next LT Pro Light</vt:lpstr>
      <vt:lpstr>Calibri</vt:lpstr>
      <vt:lpstr>Calibri Light</vt:lpstr>
      <vt:lpstr>Office Theme</vt:lpstr>
      <vt:lpstr>PowerPoint Presentation</vt:lpstr>
      <vt:lpstr>Table of Contents</vt:lpstr>
      <vt:lpstr>PowerPoint Presentation</vt:lpstr>
      <vt:lpstr>Audience: Employers</vt:lpstr>
      <vt:lpstr>Audience: Employer Leadership</vt:lpstr>
      <vt:lpstr>Solving Racial Inequities in Healthcare</vt:lpstr>
      <vt:lpstr>Implicit Bias</vt:lpstr>
      <vt:lpstr>Allyship: How to be an Ally</vt:lpstr>
      <vt:lpstr>Taking Action on Employee Social Determinants of Health  </vt:lpstr>
      <vt:lpstr>Medical Mistrust</vt:lpstr>
      <vt:lpstr>Primary Care: A Key Lever to Advance Health Equity</vt:lpstr>
      <vt:lpstr>Racial and Ethnic Disparities in Mental Health Care</vt:lpstr>
      <vt:lpstr>Race and Surgical Outcomes</vt:lpstr>
      <vt:lpstr>Environment Social Governance Metrics  and Health Equity  </vt:lpstr>
      <vt:lpstr>Equitable Health Benefit Design</vt:lpstr>
      <vt:lpstr>Using DEI Measures to Track Impact</vt:lpstr>
      <vt:lpstr>“Of all the forms of inequality, injustice in healthcare is the most shocking and inhumane.”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Disparities in Healthcare: Practical Solutions</dc:title>
  <dc:creator>Sanjay Prasad</dc:creator>
  <cp:lastModifiedBy>Sanjay Prasad</cp:lastModifiedBy>
  <cp:revision>198</cp:revision>
  <dcterms:created xsi:type="dcterms:W3CDTF">2021-12-09T14:58:33Z</dcterms:created>
  <dcterms:modified xsi:type="dcterms:W3CDTF">2023-07-02T13:34:55Z</dcterms:modified>
</cp:coreProperties>
</file>